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4"/>
  </p:sldMasterIdLst>
  <p:notesMasterIdLst>
    <p:notesMasterId r:id="rId19"/>
  </p:notesMasterIdLst>
  <p:handoutMasterIdLst>
    <p:handoutMasterId r:id="rId20"/>
  </p:handoutMasterIdLst>
  <p:sldIdLst>
    <p:sldId id="256" r:id="rId5"/>
    <p:sldId id="257" r:id="rId6"/>
    <p:sldId id="258" r:id="rId7"/>
    <p:sldId id="267" r:id="rId8"/>
    <p:sldId id="264" r:id="rId9"/>
    <p:sldId id="268" r:id="rId10"/>
    <p:sldId id="265" r:id="rId11"/>
    <p:sldId id="266" r:id="rId12"/>
    <p:sldId id="260" r:id="rId13"/>
    <p:sldId id="259" r:id="rId14"/>
    <p:sldId id="261" r:id="rId15"/>
    <p:sldId id="269" r:id="rId16"/>
    <p:sldId id="270" r:id="rId17"/>
    <p:sldId id="262" r:id="rId18"/>
  </p:sldIdLst>
  <p:sldSz cx="12188825" cy="6858000"/>
  <p:notesSz cx="6858000" cy="9144000"/>
  <p:custDataLst>
    <p:tags r:id="rId21"/>
  </p:custDataLst>
  <p:defaultTextStyle>
    <a:defPPr>
      <a:defRPr lang="en-US"/>
    </a:defPPr>
    <a:lvl1pPr algn="l" defTabSz="60943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609430" algn="l" defTabSz="60943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1218861" algn="l" defTabSz="60943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828290" algn="l" defTabSz="60943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2437720" algn="l" defTabSz="60943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3047151" algn="l" defTabSz="60943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3656581" algn="l" defTabSz="60943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4266011" algn="l" defTabSz="60943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4875442" algn="l" defTabSz="60943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184" userDrawn="1">
          <p15:clr>
            <a:srgbClr val="A4A3A4"/>
          </p15:clr>
        </p15:guide>
        <p15:guide id="2" pos="768" userDrawn="1">
          <p15:clr>
            <a:srgbClr val="A4A3A4"/>
          </p15:clr>
        </p15:guide>
        <p15:guide id="3" pos="7102" userDrawn="1">
          <p15:clr>
            <a:srgbClr val="A4A3A4"/>
          </p15:clr>
        </p15:guide>
        <p15:guide id="4" orient="horz" pos="104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tesh Gohil" initials="" lastIdx="31" clrIdx="0"/>
  <p:cmAuthor id="1" name="Jeffrey Guerra" initials="JG" lastIdx="1" clrIdx="1">
    <p:extLst>
      <p:ext uri="{19B8F6BF-5375-455C-9EA6-DF929625EA0E}">
        <p15:presenceInfo xmlns:p15="http://schemas.microsoft.com/office/powerpoint/2012/main" userId="S::guerra.jeff@bindleboxllc.onmicrosoft.com::2ac4ba86-2cbf-4fbd-95c5-dc6ff747662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241B"/>
    <a:srgbClr val="A9A9A9"/>
    <a:srgbClr val="414344"/>
    <a:srgbClr val="000000"/>
    <a:srgbClr val="74BE4B"/>
    <a:srgbClr val="6EBE4A"/>
    <a:srgbClr val="74BF4B"/>
    <a:srgbClr val="3D5271"/>
    <a:srgbClr val="D7D8DA"/>
    <a:srgbClr val="00BC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083E6E3-FA7D-4D7B-A595-EF9225AFEA8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08" autoAdjust="0"/>
    <p:restoredTop sz="67244" autoAdjust="0"/>
  </p:normalViewPr>
  <p:slideViewPr>
    <p:cSldViewPr snapToGrid="0" snapToObjects="1" showGuides="1">
      <p:cViewPr varScale="1">
        <p:scale>
          <a:sx n="86" d="100"/>
          <a:sy n="86" d="100"/>
        </p:scale>
        <p:origin x="2464" y="184"/>
      </p:cViewPr>
      <p:guideLst>
        <p:guide orient="horz" pos="3184"/>
        <p:guide pos="768"/>
        <p:guide pos="7102"/>
        <p:guide orient="horz" pos="104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12756"/>
    </p:cViewPr>
  </p:sorterViewPr>
  <p:notesViewPr>
    <p:cSldViewPr snapToGrid="0" snapToObjects="1" showGuides="1">
      <p:cViewPr varScale="1">
        <p:scale>
          <a:sx n="87" d="100"/>
          <a:sy n="87" d="100"/>
        </p:scale>
        <p:origin x="257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tags" Target="tags/tag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FE48B1C-1E6B-744F-8E6C-3836D33BC0D9}" type="datetimeFigureOut">
              <a:rPr lang="en-US"/>
              <a:pPr>
                <a:defRPr/>
              </a:pPr>
              <a:t>8/22/22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5A8EAB7-F1BA-274C-91A9-46214A29E5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4806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A637A29-4E7E-A24B-BAB1-D48C888F91E4}" type="datetimeFigureOut">
              <a:rPr lang="en-US"/>
              <a:pPr>
                <a:defRPr/>
              </a:pPr>
              <a:t>8/22/22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97A1FA6-25DE-9E4E-A34D-CF67DE7DBDC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49259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609430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609430" algn="l" defTabSz="609430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1218861" algn="l" defTabSz="609430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828290" algn="l" defTabSz="609430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2437720" algn="l" defTabSz="609430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3047151" algn="l" defTabSz="60943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581" algn="l" defTabSz="60943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011" algn="l" defTabSz="60943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442" algn="l" defTabSz="60943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For an API to be considered RESTful it must:</a:t>
            </a:r>
          </a:p>
          <a:p>
            <a:pPr rtl="0" fontAlgn="ctr"/>
            <a:r>
              <a:rPr lang="en-US" sz="1600" b="0" i="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Be Client/Server </a:t>
            </a:r>
          </a:p>
          <a:p>
            <a:pPr rtl="0" fontAlgn="ctr"/>
            <a:r>
              <a:rPr lang="en-US" sz="1600" b="0" i="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Use HTTP</a:t>
            </a:r>
          </a:p>
          <a:p>
            <a:pPr rtl="0" fontAlgn="ctr"/>
            <a:r>
              <a:rPr lang="en-US" sz="1600" b="0" i="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Stateless</a:t>
            </a:r>
          </a:p>
          <a:p>
            <a:pPr rtl="0" fontAlgn="ctr"/>
            <a:r>
              <a:rPr lang="en-US" sz="1600" b="0" i="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Cacheable</a:t>
            </a:r>
          </a:p>
          <a:p>
            <a:pPr rtl="0" fontAlgn="ctr"/>
            <a:r>
              <a:rPr lang="en-US" sz="1600" b="0" i="0" kern="1200" dirty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Uniform defined interface between components – identifiable, self-descriptive, and can be manipulated but the client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97A1FA6-25DE-9E4E-A34D-CF67DE7DBDC7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175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plant&#10;&#10;Description automatically generated">
            <a:extLst>
              <a:ext uri="{FF2B5EF4-FFF2-40B4-BE49-F238E27FC236}">
                <a16:creationId xmlns:a16="http://schemas.microsoft.com/office/drawing/2014/main" id="{83B85B60-5FE9-48B7-69D3-9C07B2D559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94525" y="0"/>
            <a:ext cx="5194300" cy="68580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7398" y="3658683"/>
            <a:ext cx="6372267" cy="384175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FontTx/>
              <a:buNone/>
              <a:defRPr sz="2133" b="0" i="0">
                <a:solidFill>
                  <a:schemeClr val="accent1"/>
                </a:solidFill>
                <a:latin typeface="+mn-lt"/>
                <a:cs typeface="CiscoSansTT ExtraLight"/>
              </a:defRPr>
            </a:lvl1pPr>
            <a:lvl2pPr marL="4570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0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2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2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577397" y="4023263"/>
            <a:ext cx="6380726" cy="384175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>
              <a:buFontTx/>
              <a:buNone/>
              <a:defRPr lang="en-GB" sz="2133" b="0" i="0" dirty="0">
                <a:solidFill>
                  <a:schemeClr val="accent1"/>
                </a:solidFill>
                <a:cs typeface="CiscoSansTT ExtraLight"/>
              </a:defRPr>
            </a:lvl1pPr>
          </a:lstStyle>
          <a:p>
            <a:pPr marL="0" lvl="0" indent="0">
              <a:buNone/>
            </a:pPr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577398" y="4387840"/>
            <a:ext cx="6380725" cy="384175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>
              <a:buFontTx/>
              <a:buNone/>
              <a:defRPr lang="en-GB" sz="2133" b="0" i="0" dirty="0">
                <a:solidFill>
                  <a:schemeClr val="accent1"/>
                </a:solidFill>
                <a:cs typeface="CiscoSansTT ExtraLight"/>
              </a:defRPr>
            </a:lvl1pPr>
          </a:lstStyle>
          <a:p>
            <a:pPr marL="0" lvl="0" indent="0">
              <a:buNone/>
            </a:pPr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85273" y="2923110"/>
            <a:ext cx="6831528" cy="398668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533" b="0" i="0" baseline="0">
                <a:solidFill>
                  <a:schemeClr val="tx1"/>
                </a:solidFill>
                <a:latin typeface="+mj-lt"/>
                <a:cs typeface="CiscoSansTT ExtraLight"/>
              </a:defRPr>
            </a:lvl1pPr>
            <a:lvl2pPr marL="406281" indent="0">
              <a:buNone/>
              <a:defRPr/>
            </a:lvl2pPr>
            <a:lvl3pPr marL="569738" indent="0">
              <a:buNone/>
              <a:defRPr/>
            </a:lvl3pPr>
            <a:lvl4pPr marL="688768" indent="0">
              <a:buNone/>
              <a:defRPr/>
            </a:lvl4pPr>
            <a:lvl5pPr marL="801445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554290" y="709085"/>
            <a:ext cx="6862511" cy="2187756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065" b="0" i="0" spc="0" baseline="0">
                <a:solidFill>
                  <a:schemeClr val="tx1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907D2B-3ABB-4244-ABD7-3B1692B576CE}"/>
              </a:ext>
            </a:extLst>
          </p:cNvPr>
          <p:cNvSpPr txBox="1"/>
          <p:nvPr userDrawn="1"/>
        </p:nvSpPr>
        <p:spPr>
          <a:xfrm>
            <a:off x="607053" y="6108344"/>
            <a:ext cx="2897873" cy="379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6" b="1" i="0" spc="-27" baseline="0" dirty="0">
                <a:solidFill>
                  <a:schemeClr val="tx1"/>
                </a:solidFill>
                <a:latin typeface="CiscoSansTT" panose="020B0503020201020303" pitchFamily="34" charset="0"/>
              </a:rPr>
              <a:t>#</a:t>
            </a:r>
            <a:r>
              <a:rPr lang="en-US" sz="1866" b="1" i="0" spc="-27" baseline="0" dirty="0" err="1">
                <a:solidFill>
                  <a:schemeClr val="tx1"/>
                </a:solidFill>
                <a:latin typeface="CiscoSansTT" panose="020B0503020201020303" pitchFamily="34" charset="0"/>
              </a:rPr>
              <a:t>ciscoimpact</a:t>
            </a:r>
            <a:endParaRPr lang="en-US" sz="1866" b="1" i="0" spc="-27" baseline="0" dirty="0">
              <a:solidFill>
                <a:schemeClr val="tx1"/>
              </a:solidFill>
              <a:latin typeface="CiscoSansTT" panose="020B0503020201020303" pitchFamily="34" charset="0"/>
            </a:endParaRPr>
          </a:p>
        </p:txBody>
      </p:sp>
      <p:pic>
        <p:nvPicPr>
          <p:cNvPr id="9" name="Picture 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8299B059-1382-2777-3E32-1052D1A5F03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482391" y="6086642"/>
            <a:ext cx="1320742" cy="474661"/>
          </a:xfrm>
          <a:prstGeom prst="rect">
            <a:avLst/>
          </a:prstGeom>
          <a:effectLst>
            <a:outerShdw blurRad="381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2122942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Page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3" y="4"/>
            <a:ext cx="12188825" cy="3790949"/>
          </a:xfrm>
          <a:prstGeom prst="rect">
            <a:avLst/>
          </a:prstGeom>
          <a:noFill/>
        </p:spPr>
        <p:txBody>
          <a:bodyPr vert="horz" lIns="91420" tIns="45710" rIns="91420" bIns="45710"/>
          <a:lstStyle>
            <a:lvl1pPr marL="0" indent="0" algn="ctr">
              <a:buNone/>
              <a:defRPr sz="2666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98224" y="4072693"/>
            <a:ext cx="11149410" cy="715965"/>
          </a:xfrm>
          <a:prstGeom prst="rect">
            <a:avLst/>
          </a:prstGeom>
        </p:spPr>
        <p:txBody>
          <a:bodyPr vert="horz" wrap="square">
            <a:spAutoFit/>
          </a:bodyPr>
          <a:lstStyle>
            <a:lvl1pPr marL="0" indent="0">
              <a:buNone/>
              <a:defRPr sz="4266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1557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3288" cy="6858000"/>
          </a:xfrm>
          <a:prstGeom prst="rect">
            <a:avLst/>
          </a:prstGeom>
          <a:noFill/>
        </p:spPr>
        <p:txBody>
          <a:bodyPr vert="horz" lIns="91420" tIns="45710" rIns="91420" bIns="45710"/>
          <a:lstStyle>
            <a:lvl1pPr marL="0" indent="0" algn="ctr">
              <a:buNone/>
              <a:defRPr sz="2666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3005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10578" y="320844"/>
            <a:ext cx="11304239" cy="5688861"/>
          </a:xfrm>
          <a:prstGeom prst="rect">
            <a:avLst/>
          </a:prstGeom>
          <a:noFill/>
        </p:spPr>
        <p:txBody>
          <a:bodyPr vert="horz" lIns="91424" tIns="45712" rIns="91424" bIns="45712"/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7143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 (alt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piny-finned fish&#10;&#10;Description automatically generated">
            <a:extLst>
              <a:ext uri="{FF2B5EF4-FFF2-40B4-BE49-F238E27FC236}">
                <a16:creationId xmlns:a16="http://schemas.microsoft.com/office/drawing/2014/main" id="{04DE67F9-BB62-1C36-A6BA-8845AA02A0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41326" y="5465928"/>
            <a:ext cx="2747499" cy="1391179"/>
          </a:xfrm>
          <a:prstGeom prst="rect">
            <a:avLst/>
          </a:prstGeom>
        </p:spPr>
      </p:pic>
      <p:sp>
        <p:nvSpPr>
          <p:cNvPr id="10" name="Rectangle 4">
            <a:extLst>
              <a:ext uri="{FF2B5EF4-FFF2-40B4-BE49-F238E27FC236}">
                <a16:creationId xmlns:a16="http://schemas.microsoft.com/office/drawing/2014/main" id="{1FCFDBEA-1BFC-209E-08BB-21E707B4D207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645204" y="6411852"/>
            <a:ext cx="4533552" cy="206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093" tIns="41045" rIns="82093" bIns="41045" anchor="b">
            <a:spAutoFit/>
          </a:bodyPr>
          <a:lstStyle/>
          <a:p>
            <a:pPr defTabSz="81413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0" i="0" spc="0" baseline="0" dirty="0">
                <a:solidFill>
                  <a:schemeClr val="tx1">
                    <a:alpha val="34000"/>
                  </a:schemeClr>
                </a:solidFill>
                <a:latin typeface="CiscoSansTT Light" panose="020B0503020201020303" pitchFamily="34" charset="0"/>
                <a:ea typeface="+mn-ea"/>
                <a:cs typeface="CiscoSans Thin"/>
              </a:rPr>
              <a:t>© 2022  Cisco and/or its affiliates. All rights reserved. Cisco Confidential</a:t>
            </a:r>
          </a:p>
        </p:txBody>
      </p:sp>
      <p:pic>
        <p:nvPicPr>
          <p:cNvPr id="11" name="CiscoIMPACT_Horizontal_Wht_RGB.ai" descr="CiscoIMPACT_Horizontal_Wht_RGB.ai">
            <a:extLst>
              <a:ext uri="{FF2B5EF4-FFF2-40B4-BE49-F238E27FC236}">
                <a16:creationId xmlns:a16="http://schemas.microsoft.com/office/drawing/2014/main" id="{819B358D-6A81-EE64-A43F-BFD5D12EAFF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80554" y="6352977"/>
            <a:ext cx="1524099" cy="205764"/>
          </a:xfrm>
          <a:prstGeom prst="rect">
            <a:avLst/>
          </a:prstGeom>
          <a:ln w="12700">
            <a:miter lim="400000"/>
          </a:ln>
          <a:effectLst>
            <a:outerShdw blurRad="381000" algn="ctr" rotWithShape="0">
              <a:prstClr val="black"/>
            </a:outerShdw>
          </a:effectLst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02552" y="1667937"/>
            <a:ext cx="10826047" cy="4453467"/>
          </a:xfrm>
          <a:prstGeom prst="rect">
            <a:avLst/>
          </a:prstGeom>
        </p:spPr>
        <p:txBody>
          <a:bodyPr lIns="0" tIns="45720" rIns="0" bIns="45710">
            <a:noAutofit/>
          </a:bodyPr>
          <a:lstStyle>
            <a:lvl1pPr>
              <a:defRPr lang="en-GB" sz="2666" b="0" i="0" dirty="0">
                <a:ea typeface="CiscoSansTT Thin" charset="0"/>
                <a:cs typeface="CiscoSansTT Thin" charset="0"/>
              </a:defRPr>
            </a:lvl1pPr>
            <a:lvl2pPr>
              <a:defRPr lang="en-GB" sz="2399" b="0" i="0" dirty="0">
                <a:ea typeface="CiscoSansTT Thin" charset="0"/>
                <a:cs typeface="CiscoSansTT Thin" charset="0"/>
              </a:defRPr>
            </a:lvl2pPr>
            <a:lvl3pPr>
              <a:defRPr lang="en-GB" sz="2133" b="0" i="0" dirty="0">
                <a:ea typeface="CiscoSansTT Thin" charset="0"/>
                <a:cs typeface="CiscoSansTT Thin" charset="0"/>
              </a:defRPr>
            </a:lvl3pPr>
            <a:lvl4pPr>
              <a:defRPr lang="en-GB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GB" dirty="0"/>
              <a:t>First level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GB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GB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Fifth level     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455085"/>
            <a:ext cx="11124420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644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455085"/>
            <a:ext cx="11124420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96F81BD7-DCFC-A245-BC3D-206697A2CAE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02552" y="1667937"/>
            <a:ext cx="10826047" cy="4453467"/>
          </a:xfrm>
          <a:prstGeom prst="rect">
            <a:avLst/>
          </a:prstGeom>
        </p:spPr>
        <p:txBody>
          <a:bodyPr lIns="0" tIns="45720" rIns="0" bIns="45710">
            <a:noAutofit/>
          </a:bodyPr>
          <a:lstStyle>
            <a:lvl1pPr>
              <a:defRPr lang="en-GB" sz="2666" b="0" i="0" dirty="0">
                <a:ea typeface="CiscoSansTT Thin" charset="0"/>
                <a:cs typeface="CiscoSansTT Thin" charset="0"/>
              </a:defRPr>
            </a:lvl1pPr>
            <a:lvl2pPr>
              <a:defRPr lang="en-GB" sz="2399" b="0" i="0" dirty="0">
                <a:ea typeface="CiscoSansTT Thin" charset="0"/>
                <a:cs typeface="CiscoSansTT Thin" charset="0"/>
              </a:defRPr>
            </a:lvl2pPr>
            <a:lvl3pPr>
              <a:defRPr lang="en-GB" sz="2133" b="0" i="0" dirty="0">
                <a:ea typeface="CiscoSansTT Thin" charset="0"/>
                <a:cs typeface="CiscoSansTT Thin" charset="0"/>
              </a:defRPr>
            </a:lvl3pPr>
            <a:lvl4pPr>
              <a:defRPr lang="en-GB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GB" dirty="0"/>
              <a:t>First level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GB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GB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Fifth level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661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line + Subhead +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piny-finned fish&#10;&#10;Description automatically generated">
            <a:extLst>
              <a:ext uri="{FF2B5EF4-FFF2-40B4-BE49-F238E27FC236}">
                <a16:creationId xmlns:a16="http://schemas.microsoft.com/office/drawing/2014/main" id="{B175ADE7-208B-D9C5-6AD7-5060752EAB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41326" y="5465928"/>
            <a:ext cx="2747499" cy="1391179"/>
          </a:xfrm>
          <a:prstGeom prst="rect">
            <a:avLst/>
          </a:prstGeom>
        </p:spPr>
      </p:pic>
      <p:sp>
        <p:nvSpPr>
          <p:cNvPr id="9" name="Rectangle 4">
            <a:extLst>
              <a:ext uri="{FF2B5EF4-FFF2-40B4-BE49-F238E27FC236}">
                <a16:creationId xmlns:a16="http://schemas.microsoft.com/office/drawing/2014/main" id="{C43D1CC6-AC1B-81C3-2F04-B3A8DA88C1C2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645204" y="6411852"/>
            <a:ext cx="4533552" cy="206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093" tIns="41045" rIns="82093" bIns="41045" anchor="b">
            <a:spAutoFit/>
          </a:bodyPr>
          <a:lstStyle/>
          <a:p>
            <a:pPr defTabSz="81413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0" i="0" spc="0" baseline="0" dirty="0">
                <a:solidFill>
                  <a:schemeClr val="tx1">
                    <a:alpha val="34000"/>
                  </a:schemeClr>
                </a:solidFill>
                <a:latin typeface="CiscoSansTT Light" panose="020B0503020201020303" pitchFamily="34" charset="0"/>
                <a:ea typeface="+mn-ea"/>
                <a:cs typeface="CiscoSans Thin"/>
              </a:rPr>
              <a:t>© 2022  Cisco and/or its affiliates. All rights reserved. Cisco Confidential</a:t>
            </a:r>
          </a:p>
        </p:txBody>
      </p:sp>
      <p:pic>
        <p:nvPicPr>
          <p:cNvPr id="10" name="CiscoIMPACT_Horizontal_Wht_RGB.ai" descr="CiscoIMPACT_Horizontal_Wht_RGB.ai">
            <a:extLst>
              <a:ext uri="{FF2B5EF4-FFF2-40B4-BE49-F238E27FC236}">
                <a16:creationId xmlns:a16="http://schemas.microsoft.com/office/drawing/2014/main" id="{CDC2BD7C-F204-8CF6-1375-5DFF17C3EAA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80554" y="6352977"/>
            <a:ext cx="1524099" cy="205764"/>
          </a:xfrm>
          <a:prstGeom prst="rect">
            <a:avLst/>
          </a:prstGeom>
          <a:ln w="12700">
            <a:miter lim="400000"/>
          </a:ln>
          <a:effectLst>
            <a:outerShdw blurRad="381000" algn="ctr" rotWithShape="0">
              <a:prstClr val="black"/>
            </a:outerShdw>
          </a:effectLst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02552" y="2233084"/>
            <a:ext cx="10826047" cy="3888317"/>
          </a:xfrm>
          <a:prstGeom prst="rect">
            <a:avLst/>
          </a:prstGeom>
        </p:spPr>
        <p:txBody>
          <a:bodyPr lIns="0" tIns="45720" rIns="0" bIns="45710">
            <a:noAutofit/>
          </a:bodyPr>
          <a:lstStyle>
            <a:lvl1pPr>
              <a:defRPr lang="en-GB" sz="2666" b="0" i="0" dirty="0">
                <a:ea typeface="CiscoSansTT Thin" charset="0"/>
                <a:cs typeface="CiscoSansTT Thin" charset="0"/>
              </a:defRPr>
            </a:lvl1pPr>
            <a:lvl2pPr>
              <a:defRPr lang="en-GB" sz="2399" b="0" i="0" dirty="0">
                <a:ea typeface="CiscoSansTT Thin" charset="0"/>
                <a:cs typeface="CiscoSansTT Thin" charset="0"/>
              </a:defRPr>
            </a:lvl2pPr>
            <a:lvl3pPr>
              <a:defRPr lang="en-GB" sz="2133" b="0" i="0" dirty="0">
                <a:ea typeface="CiscoSansTT Thin" charset="0"/>
                <a:cs typeface="CiscoSansTT Thin" charset="0"/>
              </a:defRPr>
            </a:lvl3pPr>
            <a:lvl4pPr>
              <a:defRPr lang="en-GB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GB" dirty="0"/>
              <a:t>First level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GB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GB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455085"/>
            <a:ext cx="11124420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703DC3-66A6-E046-AA44-6D4BF665BA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4048" y="1667935"/>
            <a:ext cx="11124420" cy="443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FontTx/>
              <a:buNone/>
              <a:defRPr lang="en-US" sz="2399" b="1" i="0" smtClean="0">
                <a:latin typeface="CiscoSansTT" panose="020B0503020201020303" pitchFamily="34" charset="0"/>
                <a:cs typeface="ＭＳ Ｐゴシック" charset="0"/>
              </a:defRPr>
            </a:lvl1pPr>
            <a:lvl2pPr>
              <a:defRPr lang="en-US" smtClean="0">
                <a:latin typeface="Arial" charset="0"/>
                <a:cs typeface="ＭＳ Ｐゴシック" charset="0"/>
              </a:defRPr>
            </a:lvl2pPr>
            <a:lvl3pPr>
              <a:defRPr lang="en-US" smtClean="0">
                <a:latin typeface="Arial" charset="0"/>
                <a:cs typeface="ＭＳ Ｐゴシック" charset="0"/>
              </a:defRPr>
            </a:lvl3pPr>
            <a:lvl4pPr>
              <a:defRPr lang="en-US" smtClean="0">
                <a:latin typeface="Arial" charset="0"/>
                <a:cs typeface="ＭＳ Ｐゴシック" charset="0"/>
              </a:defRPr>
            </a:lvl4pPr>
            <a:lvl5pPr>
              <a:defRPr lang="en-US">
                <a:latin typeface="Arial" charset="0"/>
                <a:cs typeface="ＭＳ Ｐゴシック" charset="0"/>
              </a:defRPr>
            </a:lvl5pPr>
          </a:lstStyle>
          <a:p>
            <a:pPr lvl="0" defTabSz="609461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2185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Subhead + Bullets (al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02552" y="2233084"/>
            <a:ext cx="10826047" cy="3888317"/>
          </a:xfrm>
          <a:prstGeom prst="rect">
            <a:avLst/>
          </a:prstGeom>
        </p:spPr>
        <p:txBody>
          <a:bodyPr lIns="0" tIns="45720" rIns="0" bIns="45710">
            <a:noAutofit/>
          </a:bodyPr>
          <a:lstStyle>
            <a:lvl1pPr>
              <a:defRPr lang="en-GB" sz="2666" b="0" i="0" dirty="0">
                <a:ea typeface="CiscoSansTT Thin" charset="0"/>
                <a:cs typeface="CiscoSansTT Thin" charset="0"/>
              </a:defRPr>
            </a:lvl1pPr>
            <a:lvl2pPr>
              <a:defRPr lang="en-GB" sz="2399" b="0" i="0" dirty="0">
                <a:ea typeface="CiscoSansTT Thin" charset="0"/>
                <a:cs typeface="CiscoSansTT Thin" charset="0"/>
              </a:defRPr>
            </a:lvl2pPr>
            <a:lvl3pPr>
              <a:defRPr lang="en-GB" sz="2133" b="0" i="0" dirty="0">
                <a:ea typeface="CiscoSansTT Thin" charset="0"/>
                <a:cs typeface="CiscoSansTT Thin" charset="0"/>
              </a:defRPr>
            </a:lvl3pPr>
            <a:lvl4pPr>
              <a:defRPr lang="en-GB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GB" dirty="0"/>
              <a:t>First level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GB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GB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455085"/>
            <a:ext cx="11124420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2EEB60-C544-E24E-BE2E-79AF142EA7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4048" y="1667935"/>
            <a:ext cx="11124420" cy="443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FontTx/>
              <a:buNone/>
              <a:defRPr lang="en-US" sz="2399" b="1" i="0" smtClean="0">
                <a:latin typeface="CiscoSansTT" panose="020B0503020201020303" pitchFamily="34" charset="0"/>
                <a:cs typeface="ＭＳ Ｐゴシック" charset="0"/>
              </a:defRPr>
            </a:lvl1pPr>
            <a:lvl2pPr>
              <a:defRPr lang="en-US" smtClean="0">
                <a:latin typeface="Arial" charset="0"/>
                <a:cs typeface="ＭＳ Ｐゴシック" charset="0"/>
              </a:defRPr>
            </a:lvl2pPr>
            <a:lvl3pPr>
              <a:defRPr lang="en-US" smtClean="0">
                <a:latin typeface="Arial" charset="0"/>
                <a:cs typeface="ＭＳ Ｐゴシック" charset="0"/>
              </a:defRPr>
            </a:lvl3pPr>
            <a:lvl4pPr>
              <a:defRPr lang="en-US" smtClean="0">
                <a:latin typeface="Arial" charset="0"/>
                <a:cs typeface="ＭＳ Ｐゴシック" charset="0"/>
              </a:defRPr>
            </a:lvl4pPr>
            <a:lvl5pPr>
              <a:defRPr lang="en-US">
                <a:latin typeface="Arial" charset="0"/>
                <a:cs typeface="ＭＳ Ｐゴシック" charset="0"/>
              </a:defRPr>
            </a:lvl5pPr>
          </a:lstStyle>
          <a:p>
            <a:pPr lvl="0" defTabSz="609461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6884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spiny-finned fish&#10;&#10;Description automatically generated">
            <a:extLst>
              <a:ext uri="{FF2B5EF4-FFF2-40B4-BE49-F238E27FC236}">
                <a16:creationId xmlns:a16="http://schemas.microsoft.com/office/drawing/2014/main" id="{CF291464-4E71-9333-0A3E-27C2DB06E3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41326" y="5465928"/>
            <a:ext cx="2747499" cy="1391179"/>
          </a:xfrm>
          <a:prstGeom prst="rect">
            <a:avLst/>
          </a:prstGeom>
        </p:spPr>
      </p:pic>
      <p:sp>
        <p:nvSpPr>
          <p:cNvPr id="8" name="Rectangle 4">
            <a:extLst>
              <a:ext uri="{FF2B5EF4-FFF2-40B4-BE49-F238E27FC236}">
                <a16:creationId xmlns:a16="http://schemas.microsoft.com/office/drawing/2014/main" id="{212D06B2-61F8-0546-8226-1929E4D4A3D0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645204" y="6411852"/>
            <a:ext cx="4533552" cy="206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093" tIns="41045" rIns="82093" bIns="41045" anchor="b">
            <a:spAutoFit/>
          </a:bodyPr>
          <a:lstStyle/>
          <a:p>
            <a:pPr defTabSz="81413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0" i="0" spc="0" baseline="0" dirty="0">
                <a:solidFill>
                  <a:schemeClr val="tx1">
                    <a:alpha val="34000"/>
                  </a:schemeClr>
                </a:solidFill>
                <a:latin typeface="CiscoSansTT Light" panose="020B0503020201020303" pitchFamily="34" charset="0"/>
                <a:ea typeface="+mn-ea"/>
                <a:cs typeface="CiscoSans Thin"/>
              </a:rPr>
              <a:t>© 2022  Cisco and/or its affiliates. All rights reserved. Cisco Confidential</a:t>
            </a:r>
          </a:p>
        </p:txBody>
      </p:sp>
      <p:pic>
        <p:nvPicPr>
          <p:cNvPr id="10" name="CiscoIMPACT_Horizontal_Wht_RGB.ai" descr="CiscoIMPACT_Horizontal_Wht_RGB.ai">
            <a:extLst>
              <a:ext uri="{FF2B5EF4-FFF2-40B4-BE49-F238E27FC236}">
                <a16:creationId xmlns:a16="http://schemas.microsoft.com/office/drawing/2014/main" id="{993ED516-B205-2271-9323-8665ED4A67C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80554" y="6352977"/>
            <a:ext cx="1524099" cy="205764"/>
          </a:xfrm>
          <a:prstGeom prst="rect">
            <a:avLst/>
          </a:prstGeom>
          <a:ln w="12700">
            <a:miter lim="400000"/>
          </a:ln>
          <a:effectLst>
            <a:outerShdw blurRad="381000" algn="ctr" rotWithShape="0">
              <a:prstClr val="black"/>
            </a:outerShdw>
          </a:effectLst>
        </p:spPr>
      </p:pic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455085"/>
            <a:ext cx="11124420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EB90947B-078B-1147-A65B-440AB0103FF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02550" y="1667937"/>
            <a:ext cx="5129464" cy="4453467"/>
          </a:xfrm>
          <a:prstGeom prst="rect">
            <a:avLst/>
          </a:prstGeom>
        </p:spPr>
        <p:txBody>
          <a:bodyPr lIns="0" tIns="45720" rIns="0" bIns="45710">
            <a:noAutofit/>
          </a:bodyPr>
          <a:lstStyle>
            <a:lvl1pPr>
              <a:defRPr lang="en-GB" sz="2666" b="0" i="0" dirty="0">
                <a:ea typeface="CiscoSansTT Thin" charset="0"/>
                <a:cs typeface="CiscoSansTT Thin" charset="0"/>
              </a:defRPr>
            </a:lvl1pPr>
            <a:lvl2pPr>
              <a:defRPr lang="en-GB" sz="2399" b="0" i="0" dirty="0">
                <a:ea typeface="CiscoSansTT Thin" charset="0"/>
                <a:cs typeface="CiscoSansTT Thin" charset="0"/>
              </a:defRPr>
            </a:lvl2pPr>
            <a:lvl3pPr>
              <a:defRPr lang="en-GB" sz="2133" b="0" i="0" dirty="0">
                <a:ea typeface="CiscoSansTT Thin" charset="0"/>
                <a:cs typeface="CiscoSansTT Thin" charset="0"/>
              </a:defRPr>
            </a:lvl3pPr>
            <a:lvl4pPr>
              <a:defRPr lang="en-GB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GB" dirty="0"/>
              <a:t>First level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GB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GB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Fifth level     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D776C416-8694-324F-A99E-2FF5A7B4433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56811" y="1667937"/>
            <a:ext cx="5129464" cy="4453467"/>
          </a:xfrm>
          <a:prstGeom prst="rect">
            <a:avLst/>
          </a:prstGeom>
        </p:spPr>
        <p:txBody>
          <a:bodyPr lIns="0" tIns="45720" rIns="0" bIns="45710">
            <a:noAutofit/>
          </a:bodyPr>
          <a:lstStyle>
            <a:lvl1pPr>
              <a:defRPr lang="en-GB" sz="2666" b="0" i="0" dirty="0">
                <a:ea typeface="CiscoSansTT Thin" charset="0"/>
                <a:cs typeface="CiscoSansTT Thin" charset="0"/>
              </a:defRPr>
            </a:lvl1pPr>
            <a:lvl2pPr>
              <a:defRPr lang="en-GB" sz="2399" b="0" i="0" dirty="0">
                <a:ea typeface="CiscoSansTT Thin" charset="0"/>
                <a:cs typeface="CiscoSansTT Thin" charset="0"/>
              </a:defRPr>
            </a:lvl2pPr>
            <a:lvl3pPr>
              <a:defRPr lang="en-GB" sz="2133" b="0" i="0" dirty="0">
                <a:ea typeface="CiscoSansTT Thin" charset="0"/>
                <a:cs typeface="CiscoSansTT Thin" charset="0"/>
              </a:defRPr>
            </a:lvl3pPr>
            <a:lvl4pPr>
              <a:defRPr lang="en-GB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GB" dirty="0"/>
              <a:t>First level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GB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GB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Fifth level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030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_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455085"/>
            <a:ext cx="11124420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6B7FB21B-9989-ED4A-96EC-073E413A68F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02550" y="1667937"/>
            <a:ext cx="5129464" cy="4453467"/>
          </a:xfrm>
          <a:prstGeom prst="rect">
            <a:avLst/>
          </a:prstGeom>
        </p:spPr>
        <p:txBody>
          <a:bodyPr lIns="0" tIns="45720" rIns="0" bIns="45710">
            <a:noAutofit/>
          </a:bodyPr>
          <a:lstStyle>
            <a:lvl1pPr>
              <a:defRPr lang="en-GB" sz="2666" b="0" i="0" dirty="0">
                <a:ea typeface="CiscoSansTT Thin" charset="0"/>
                <a:cs typeface="CiscoSansTT Thin" charset="0"/>
              </a:defRPr>
            </a:lvl1pPr>
            <a:lvl2pPr>
              <a:defRPr lang="en-GB" sz="2399" b="0" i="0" dirty="0">
                <a:ea typeface="CiscoSansTT Thin" charset="0"/>
                <a:cs typeface="CiscoSansTT Thin" charset="0"/>
              </a:defRPr>
            </a:lvl2pPr>
            <a:lvl3pPr>
              <a:defRPr lang="en-GB" sz="2133" b="0" i="0" dirty="0">
                <a:ea typeface="CiscoSansTT Thin" charset="0"/>
                <a:cs typeface="CiscoSansTT Thin" charset="0"/>
              </a:defRPr>
            </a:lvl3pPr>
            <a:lvl4pPr>
              <a:defRPr lang="en-GB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GB" dirty="0"/>
              <a:t>First level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GB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GB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Fifth level     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3F44BAB-6B18-4444-9D53-1DBDDD515AC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56811" y="1667937"/>
            <a:ext cx="5129464" cy="4453467"/>
          </a:xfrm>
          <a:prstGeom prst="rect">
            <a:avLst/>
          </a:prstGeom>
        </p:spPr>
        <p:txBody>
          <a:bodyPr lIns="0" tIns="45720" rIns="0" bIns="45710">
            <a:noAutofit/>
          </a:bodyPr>
          <a:lstStyle>
            <a:lvl1pPr>
              <a:defRPr lang="en-GB" sz="2666" b="0" i="0" dirty="0">
                <a:ea typeface="CiscoSansTT Thin" charset="0"/>
                <a:cs typeface="CiscoSansTT Thin" charset="0"/>
              </a:defRPr>
            </a:lvl1pPr>
            <a:lvl2pPr>
              <a:defRPr lang="en-GB" sz="2399" b="0" i="0" dirty="0">
                <a:ea typeface="CiscoSansTT Thin" charset="0"/>
                <a:cs typeface="CiscoSansTT Thin" charset="0"/>
              </a:defRPr>
            </a:lvl2pPr>
            <a:lvl3pPr>
              <a:defRPr lang="en-GB" sz="2133" b="0" i="0" dirty="0">
                <a:ea typeface="CiscoSansTT Thin" charset="0"/>
                <a:cs typeface="CiscoSansTT Thin" charset="0"/>
              </a:defRPr>
            </a:lvl3pPr>
            <a:lvl4pPr>
              <a:defRPr lang="en-GB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GB" dirty="0"/>
              <a:t>First level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GB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GB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Fifth level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263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lin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piny-finned fish&#10;&#10;Description automatically generated">
            <a:extLst>
              <a:ext uri="{FF2B5EF4-FFF2-40B4-BE49-F238E27FC236}">
                <a16:creationId xmlns:a16="http://schemas.microsoft.com/office/drawing/2014/main" id="{C1F35FFC-DF9F-4FB5-47D1-D0543FFB3EF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41326" y="5465928"/>
            <a:ext cx="2747499" cy="1391179"/>
          </a:xfrm>
          <a:prstGeom prst="rect">
            <a:avLst/>
          </a:prstGeom>
        </p:spPr>
      </p:pic>
      <p:sp>
        <p:nvSpPr>
          <p:cNvPr id="6" name="Rectangle 4">
            <a:extLst>
              <a:ext uri="{FF2B5EF4-FFF2-40B4-BE49-F238E27FC236}">
                <a16:creationId xmlns:a16="http://schemas.microsoft.com/office/drawing/2014/main" id="{DE680CDD-4046-EB2A-7C1E-F0B3FF08D3AF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645204" y="6411852"/>
            <a:ext cx="4533552" cy="206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093" tIns="41045" rIns="82093" bIns="41045" anchor="b">
            <a:spAutoFit/>
          </a:bodyPr>
          <a:lstStyle/>
          <a:p>
            <a:pPr defTabSz="81413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0" i="0" spc="0" baseline="0" dirty="0">
                <a:solidFill>
                  <a:schemeClr val="tx1">
                    <a:alpha val="34000"/>
                  </a:schemeClr>
                </a:solidFill>
                <a:latin typeface="CiscoSansTT Light" panose="020B0503020201020303" pitchFamily="34" charset="0"/>
                <a:ea typeface="+mn-ea"/>
                <a:cs typeface="CiscoSans Thin"/>
              </a:rPr>
              <a:t>© 2022  Cisco and/or its affiliates. All rights reserved. Cisco Confidential</a:t>
            </a:r>
          </a:p>
        </p:txBody>
      </p:sp>
      <p:pic>
        <p:nvPicPr>
          <p:cNvPr id="7" name="CiscoIMPACT_Horizontal_Wht_RGB.ai" descr="CiscoIMPACT_Horizontal_Wht_RGB.ai">
            <a:extLst>
              <a:ext uri="{FF2B5EF4-FFF2-40B4-BE49-F238E27FC236}">
                <a16:creationId xmlns:a16="http://schemas.microsoft.com/office/drawing/2014/main" id="{7F35D5C7-96D1-53BB-4413-09F0DF808F4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80554" y="6352977"/>
            <a:ext cx="1524099" cy="205764"/>
          </a:xfrm>
          <a:prstGeom prst="rect">
            <a:avLst/>
          </a:prstGeom>
          <a:ln w="12700">
            <a:miter lim="400000"/>
          </a:ln>
          <a:effectLst>
            <a:outerShdw blurRad="381000" algn="ctr" rotWithShape="0">
              <a:prstClr val="black"/>
            </a:outerShdw>
          </a:effectLst>
        </p:spPr>
      </p:pic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455085"/>
            <a:ext cx="11124420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96724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arrot&#10;&#10;Description automatically generated">
            <a:extLst>
              <a:ext uri="{FF2B5EF4-FFF2-40B4-BE49-F238E27FC236}">
                <a16:creationId xmlns:a16="http://schemas.microsoft.com/office/drawing/2014/main" id="{730F23DA-4FBE-CCD9-CBD1-956667A88A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99200" y="0"/>
            <a:ext cx="5889625" cy="68580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7398" y="3658683"/>
            <a:ext cx="6372267" cy="384175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FontTx/>
              <a:buNone/>
              <a:defRPr sz="2133" b="0" i="0">
                <a:solidFill>
                  <a:schemeClr val="accent1"/>
                </a:solidFill>
                <a:latin typeface="+mn-lt"/>
                <a:cs typeface="CiscoSansTT ExtraLight"/>
              </a:defRPr>
            </a:lvl1pPr>
            <a:lvl2pPr marL="4570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0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2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2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577397" y="4023263"/>
            <a:ext cx="6380726" cy="384175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>
              <a:buFontTx/>
              <a:buNone/>
              <a:defRPr lang="en-GB" sz="2133" b="0" i="0" dirty="0">
                <a:solidFill>
                  <a:schemeClr val="accent1"/>
                </a:solidFill>
                <a:cs typeface="CiscoSansTT ExtraLight"/>
              </a:defRPr>
            </a:lvl1pPr>
          </a:lstStyle>
          <a:p>
            <a:pPr marL="0" lvl="0" indent="0">
              <a:buNone/>
            </a:pPr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577398" y="4387840"/>
            <a:ext cx="6380725" cy="384175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>
              <a:buFontTx/>
              <a:buNone/>
              <a:defRPr lang="en-GB" sz="2133" b="0" i="0" dirty="0">
                <a:solidFill>
                  <a:schemeClr val="accent1"/>
                </a:solidFill>
                <a:cs typeface="CiscoSansTT ExtraLight"/>
              </a:defRPr>
            </a:lvl1pPr>
          </a:lstStyle>
          <a:p>
            <a:pPr marL="0" lvl="0" indent="0">
              <a:buNone/>
            </a:pPr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85273" y="2923110"/>
            <a:ext cx="6831528" cy="398668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533" b="0" i="0" baseline="0">
                <a:solidFill>
                  <a:schemeClr val="tx1"/>
                </a:solidFill>
                <a:latin typeface="+mj-lt"/>
                <a:cs typeface="CiscoSansTT ExtraLight"/>
              </a:defRPr>
            </a:lvl1pPr>
            <a:lvl2pPr marL="406281" indent="0">
              <a:buNone/>
              <a:defRPr/>
            </a:lvl2pPr>
            <a:lvl3pPr marL="569738" indent="0">
              <a:buNone/>
              <a:defRPr/>
            </a:lvl3pPr>
            <a:lvl4pPr marL="688768" indent="0">
              <a:buNone/>
              <a:defRPr/>
            </a:lvl4pPr>
            <a:lvl5pPr marL="801445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554290" y="709085"/>
            <a:ext cx="6862511" cy="2187756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065" b="0" i="0" spc="0" baseline="0">
                <a:solidFill>
                  <a:schemeClr val="tx1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907D2B-3ABB-4244-ABD7-3B1692B576CE}"/>
              </a:ext>
            </a:extLst>
          </p:cNvPr>
          <p:cNvSpPr txBox="1"/>
          <p:nvPr userDrawn="1"/>
        </p:nvSpPr>
        <p:spPr>
          <a:xfrm>
            <a:off x="607053" y="6108344"/>
            <a:ext cx="2897873" cy="379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6" b="1" i="0" spc="-27" baseline="0" dirty="0">
                <a:solidFill>
                  <a:schemeClr val="tx1"/>
                </a:solidFill>
                <a:latin typeface="CiscoSansTT" panose="020B0503020201020303" pitchFamily="34" charset="0"/>
              </a:rPr>
              <a:t>#</a:t>
            </a:r>
            <a:r>
              <a:rPr lang="en-US" sz="1866" b="1" i="0" spc="-27" baseline="0" dirty="0" err="1">
                <a:solidFill>
                  <a:schemeClr val="tx1"/>
                </a:solidFill>
                <a:latin typeface="CiscoSansTT" panose="020B0503020201020303" pitchFamily="34" charset="0"/>
              </a:rPr>
              <a:t>ciscoimpact</a:t>
            </a:r>
            <a:endParaRPr lang="en-US" sz="1866" b="1" i="0" spc="-27" baseline="0" dirty="0">
              <a:solidFill>
                <a:schemeClr val="tx1"/>
              </a:solidFill>
              <a:latin typeface="CiscoSansTT" panose="020B0503020201020303" pitchFamily="34" charset="0"/>
            </a:endParaRPr>
          </a:p>
        </p:txBody>
      </p:sp>
      <p:pic>
        <p:nvPicPr>
          <p:cNvPr id="9" name="Picture 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8299B059-1382-2777-3E32-1052D1A5F03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482391" y="6086642"/>
            <a:ext cx="1320742" cy="474661"/>
          </a:xfrm>
          <a:prstGeom prst="rect">
            <a:avLst/>
          </a:prstGeom>
          <a:effectLst>
            <a:outerShdw blurRad="381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1691576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455085"/>
            <a:ext cx="11124420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86531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piny-finned fish&#10;&#10;Description automatically generated">
            <a:extLst>
              <a:ext uri="{FF2B5EF4-FFF2-40B4-BE49-F238E27FC236}">
                <a16:creationId xmlns:a16="http://schemas.microsoft.com/office/drawing/2014/main" id="{3CEE1AC9-5E56-07B4-1F31-4A1878A167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41326" y="5465928"/>
            <a:ext cx="2747499" cy="139117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5B446DC-7C7D-CC54-3C3C-49C3B0AF4BF2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645204" y="6411852"/>
            <a:ext cx="4533552" cy="206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093" tIns="41045" rIns="82093" bIns="41045" anchor="b">
            <a:spAutoFit/>
          </a:bodyPr>
          <a:lstStyle/>
          <a:p>
            <a:pPr defTabSz="81413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0" i="0" spc="0" baseline="0" dirty="0">
                <a:solidFill>
                  <a:schemeClr val="tx1">
                    <a:alpha val="34000"/>
                  </a:schemeClr>
                </a:solidFill>
                <a:latin typeface="CiscoSansTT Light" panose="020B0503020201020303" pitchFamily="34" charset="0"/>
                <a:ea typeface="+mn-ea"/>
                <a:cs typeface="CiscoSans Thin"/>
              </a:rPr>
              <a:t>© 2022  Cisco and/or its affiliates. All rights reserved. Cisco Confidential</a:t>
            </a:r>
          </a:p>
        </p:txBody>
      </p:sp>
      <p:pic>
        <p:nvPicPr>
          <p:cNvPr id="6" name="CiscoIMPACT_Horizontal_Wht_RGB.ai" descr="CiscoIMPACT_Horizontal_Wht_RGB.ai">
            <a:extLst>
              <a:ext uri="{FF2B5EF4-FFF2-40B4-BE49-F238E27FC236}">
                <a16:creationId xmlns:a16="http://schemas.microsoft.com/office/drawing/2014/main" id="{97755E9F-7215-C1B1-C38C-D2618923649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80554" y="6352977"/>
            <a:ext cx="1524099" cy="205764"/>
          </a:xfrm>
          <a:prstGeom prst="rect">
            <a:avLst/>
          </a:prstGeom>
          <a:ln w="12700">
            <a:miter lim="400000"/>
          </a:ln>
          <a:effectLst>
            <a:outerShdw blurRad="381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3054489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8632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11"/>
          <p:cNvSpPr>
            <a:spLocks noGrp="1"/>
          </p:cNvSpPr>
          <p:nvPr>
            <p:ph type="tbl" sz="quarter" idx="12"/>
          </p:nvPr>
        </p:nvSpPr>
        <p:spPr>
          <a:xfrm>
            <a:off x="711015" y="1752600"/>
            <a:ext cx="10817582" cy="4116917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666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 dirty="0"/>
              <a:t>Click icon to add table</a:t>
            </a:r>
            <a:endParaRPr lang="en-GB" noProof="0" dirty="0"/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8" y="455085"/>
            <a:ext cx="10945061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5C97B87D-A1EC-C44A-AB6D-9680A7580C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8090" y="6050074"/>
            <a:ext cx="8896660" cy="434977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804582">
              <a:lnSpc>
                <a:spcPct val="100000"/>
              </a:lnSpc>
              <a:spcBef>
                <a:spcPct val="50000"/>
              </a:spcBef>
              <a:buNone/>
              <a:defRPr sz="1050" b="0" i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>
              <a:buFont typeface="Arial" pitchFamily="34" charset="0"/>
              <a:buNone/>
              <a:defRPr sz="1466"/>
            </a:lvl2pPr>
            <a:lvl3pPr>
              <a:buFont typeface="Arial" pitchFamily="34" charset="0"/>
              <a:buNone/>
              <a:defRPr sz="1466"/>
            </a:lvl3pPr>
            <a:lvl4pPr>
              <a:buFont typeface="Arial" pitchFamily="34" charset="0"/>
              <a:buNone/>
              <a:defRPr sz="1466"/>
            </a:lvl4pPr>
            <a:lvl5pPr>
              <a:buFont typeface="Arial" pitchFamily="34" charset="0"/>
              <a:buNone/>
              <a:defRPr sz="1466"/>
            </a:lvl5pPr>
          </a:lstStyle>
          <a:p>
            <a:pPr lvl="0"/>
            <a:r>
              <a:rPr lang="en-US" dirty="0"/>
              <a:t>Source information goes here</a:t>
            </a:r>
          </a:p>
        </p:txBody>
      </p:sp>
    </p:spTree>
    <p:extLst>
      <p:ext uri="{BB962C8B-B14F-4D97-AF65-F5344CB8AC3E}">
        <p14:creationId xmlns:p14="http://schemas.microsoft.com/office/powerpoint/2010/main" val="1254563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711015" y="1744136"/>
            <a:ext cx="10817582" cy="4125381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666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455085"/>
            <a:ext cx="11124420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EAA5FA2-3DC2-254E-8B65-48F58B3A726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8090" y="6050074"/>
            <a:ext cx="8896660" cy="434977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>
              <a:buFontTx/>
              <a:buNone/>
              <a:defRPr lang="en-US" sz="1050" b="0" i="0" dirty="0"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 defTabSz="804582">
              <a:lnSpc>
                <a:spcPct val="100000"/>
              </a:lnSpc>
              <a:spcBef>
                <a:spcPct val="50000"/>
              </a:spcBef>
              <a:buNone/>
            </a:pPr>
            <a:r>
              <a:rPr lang="en-US" dirty="0"/>
              <a:t>Source information goes here</a:t>
            </a:r>
          </a:p>
        </p:txBody>
      </p:sp>
    </p:spTree>
    <p:extLst>
      <p:ext uri="{BB962C8B-B14F-4D97-AF65-F5344CB8AC3E}">
        <p14:creationId xmlns:p14="http://schemas.microsoft.com/office/powerpoint/2010/main" val="2369945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11016" y="1602317"/>
            <a:ext cx="10817582" cy="426720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80833" marR="0" indent="-380833" algn="ctr" defTabSz="60933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666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455085"/>
            <a:ext cx="11124420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1AD8D65F-F80A-AD42-BD6A-765907DDF68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8090" y="6050074"/>
            <a:ext cx="8896660" cy="434977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>
              <a:defRPr lang="en-US" sz="1050" b="0" i="0" dirty="0"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 defTabSz="804582">
              <a:lnSpc>
                <a:spcPct val="100000"/>
              </a:lnSpc>
              <a:spcBef>
                <a:spcPct val="50000"/>
              </a:spcBef>
              <a:buNone/>
            </a:pPr>
            <a:r>
              <a:rPr lang="en-US" dirty="0"/>
              <a:t>Source information goes here</a:t>
            </a:r>
          </a:p>
        </p:txBody>
      </p:sp>
    </p:spTree>
    <p:extLst>
      <p:ext uri="{BB962C8B-B14F-4D97-AF65-F5344CB8AC3E}">
        <p14:creationId xmlns:p14="http://schemas.microsoft.com/office/powerpoint/2010/main" val="3871826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alf_Pag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6243" y="1670304"/>
            <a:ext cx="4881427" cy="4451096"/>
          </a:xfrm>
          <a:prstGeom prst="rect">
            <a:avLst/>
          </a:prstGeom>
        </p:spPr>
        <p:txBody>
          <a:bodyPr lIns="0" tIns="45720" rIns="0" bIns="45710">
            <a:noAutofit/>
          </a:bodyPr>
          <a:lstStyle>
            <a:lvl1pPr>
              <a:defRPr lang="en-US" sz="2666" b="0" i="0" dirty="0">
                <a:ea typeface="CiscoSansTT Thin" charset="0"/>
                <a:cs typeface="CiscoSansTT Thin" charset="0"/>
              </a:defRPr>
            </a:lvl1pPr>
            <a:lvl2pPr>
              <a:defRPr lang="en-US" sz="2399" b="0" i="0" dirty="0">
                <a:ea typeface="CiscoSansTT Thin" charset="0"/>
                <a:cs typeface="CiscoSansTT Thin" charset="0"/>
              </a:defRPr>
            </a:lvl2pPr>
            <a:lvl3pPr>
              <a:defRPr lang="en-US" sz="2133" b="0" i="0" dirty="0">
                <a:ea typeface="CiscoSansTT Thin" charset="0"/>
                <a:cs typeface="CiscoSansTT Thin" charset="0"/>
              </a:defRPr>
            </a:lvl3pPr>
            <a:lvl4pPr>
              <a:defRPr lang="en-US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US" dirty="0"/>
              <a:t>Click to edit Master text styles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US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US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US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US" dirty="0"/>
              <a:t>Fifth level</a:t>
            </a:r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5064" y="451104"/>
            <a:ext cx="4912604" cy="975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693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384" userDrawn="1">
          <p15:clr>
            <a:srgbClr val="FBAE40"/>
          </p15:clr>
        </p15:guide>
        <p15:guide id="3" pos="3463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Half_Pag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5064" y="2206752"/>
            <a:ext cx="5085026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sz="4799" dirty="0">
                <a:solidFill>
                  <a:schemeClr val="tx2"/>
                </a:solidFill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094414" y="709083"/>
            <a:ext cx="5434184" cy="5412316"/>
          </a:xfrm>
          <a:prstGeom prst="rect">
            <a:avLst/>
          </a:prstGeom>
        </p:spPr>
        <p:txBody>
          <a:bodyPr lIns="0" tIns="45720" rIns="0" bIns="45710" anchor="ctr">
            <a:noAutofit/>
          </a:bodyPr>
          <a:lstStyle>
            <a:lvl1pPr>
              <a:defRPr lang="en-US" sz="2666" b="0" i="0" dirty="0">
                <a:ea typeface="CiscoSansTT Thin" charset="0"/>
                <a:cs typeface="CiscoSansTT Thin" charset="0"/>
              </a:defRPr>
            </a:lvl1pPr>
            <a:lvl2pPr>
              <a:defRPr lang="en-US" sz="2399" b="0" i="0" dirty="0">
                <a:ea typeface="CiscoSansTT Thin" charset="0"/>
                <a:cs typeface="CiscoSansTT Thin" charset="0"/>
              </a:defRPr>
            </a:lvl2pPr>
            <a:lvl3pPr>
              <a:defRPr lang="en-US" sz="2133" b="0" i="0" dirty="0">
                <a:ea typeface="CiscoSansTT Thin" charset="0"/>
                <a:cs typeface="CiscoSansTT Thin" charset="0"/>
              </a:defRPr>
            </a:lvl3pPr>
            <a:lvl4pPr>
              <a:defRPr lang="en-US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US" dirty="0"/>
              <a:t>Click to edit Master text styles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US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US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US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55683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392" userDrawn="1">
          <p15:clr>
            <a:srgbClr val="FBAE40"/>
          </p15:clr>
        </p15:guide>
        <p15:guide id="2" pos="352" userDrawn="1">
          <p15:clr>
            <a:srgbClr val="FBAE40"/>
          </p15:clr>
        </p15:guide>
        <p15:guide id="3" orient="horz" pos="2928" userDrawn="1">
          <p15:clr>
            <a:srgbClr val="FBAE40"/>
          </p15:clr>
        </p15:guide>
        <p15:guide id="4" pos="3566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Half_Page_Text_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794848" y="680720"/>
            <a:ext cx="4733750" cy="5440680"/>
          </a:xfrm>
          <a:prstGeom prst="rect">
            <a:avLst/>
          </a:prstGeom>
        </p:spPr>
        <p:txBody>
          <a:bodyPr lIns="0" tIns="45720" rIns="0" bIns="45710" anchor="t">
            <a:noAutofit/>
          </a:bodyPr>
          <a:lstStyle>
            <a:lvl1pPr>
              <a:defRPr lang="en-US" sz="2666" b="0" i="0" dirty="0">
                <a:ea typeface="CiscoSansTT Thin" charset="0"/>
                <a:cs typeface="CiscoSansTT Thin" charset="0"/>
              </a:defRPr>
            </a:lvl1pPr>
            <a:lvl2pPr>
              <a:defRPr lang="en-US" sz="2399" b="0" i="0" dirty="0">
                <a:ea typeface="CiscoSansTT Thin" charset="0"/>
                <a:cs typeface="CiscoSansTT Thin" charset="0"/>
              </a:defRPr>
            </a:lvl2pPr>
            <a:lvl3pPr>
              <a:defRPr lang="en-US" sz="2133" b="0" i="0" dirty="0">
                <a:ea typeface="CiscoSansTT Thin" charset="0"/>
                <a:cs typeface="CiscoSansTT Thin" charset="0"/>
              </a:defRPr>
            </a:lvl3pPr>
            <a:lvl4pPr>
              <a:defRPr lang="en-US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US" dirty="0"/>
              <a:t>Click to edit Master text styles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US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US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US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US" dirty="0"/>
              <a:t>Fifth level</a:t>
            </a:r>
          </a:p>
        </p:txBody>
      </p:sp>
      <p:sp>
        <p:nvSpPr>
          <p:cNvPr id="9" name="Title Placeholder 5">
            <a:extLst>
              <a:ext uri="{FF2B5EF4-FFF2-40B4-BE49-F238E27FC236}">
                <a16:creationId xmlns:a16="http://schemas.microsoft.com/office/drawing/2014/main" id="{7549F0DD-6196-194B-A2FE-86CC3D4F5691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85064" y="451104"/>
            <a:ext cx="4912604" cy="975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1324F20-3731-914D-A413-5C09CBD3EE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6243" y="1670304"/>
            <a:ext cx="4881427" cy="4451096"/>
          </a:xfrm>
          <a:prstGeom prst="rect">
            <a:avLst/>
          </a:prstGeom>
        </p:spPr>
        <p:txBody>
          <a:bodyPr lIns="0" tIns="45720" rIns="0" bIns="45710" anchor="t">
            <a:noAutofit/>
          </a:bodyPr>
          <a:lstStyle>
            <a:lvl1pPr>
              <a:defRPr lang="en-US" sz="2666" b="0" i="0" dirty="0">
                <a:solidFill>
                  <a:schemeClr val="tx2"/>
                </a:solidFill>
                <a:ea typeface="CiscoSansTT Thin" charset="0"/>
                <a:cs typeface="CiscoSansTT Thin" charset="0"/>
              </a:defRPr>
            </a:lvl1pPr>
            <a:lvl2pPr>
              <a:defRPr lang="en-US" sz="2399" b="0" i="0" dirty="0">
                <a:solidFill>
                  <a:schemeClr val="tx2"/>
                </a:solidFill>
                <a:ea typeface="CiscoSansTT Thin" charset="0"/>
                <a:cs typeface="CiscoSansTT Thin" charset="0"/>
              </a:defRPr>
            </a:lvl2pPr>
            <a:lvl3pPr>
              <a:defRPr lang="en-US" sz="2133" b="0" i="0" dirty="0">
                <a:solidFill>
                  <a:schemeClr val="tx2"/>
                </a:solidFill>
                <a:ea typeface="CiscoSansTT Thin" charset="0"/>
                <a:cs typeface="CiscoSansTT Thin" charset="0"/>
              </a:defRPr>
            </a:lvl3pPr>
            <a:lvl4pPr>
              <a:defRPr lang="en-US" sz="1866" b="0" i="0" dirty="0">
                <a:solidFill>
                  <a:schemeClr val="tx2"/>
                </a:solidFill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solidFill>
                  <a:schemeClr val="tx2"/>
                </a:solidFill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US" dirty="0"/>
              <a:t>Click to edit Master text styles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US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US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US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51023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4" pos="2675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Half_Page_Picture_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2212977"/>
            <a:ext cx="5077074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sz="4799" dirty="0">
                <a:solidFill>
                  <a:schemeClr val="tx2"/>
                </a:solidFill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094414" y="709086"/>
            <a:ext cx="5434184" cy="4486461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666"/>
            </a:lvl1pPr>
          </a:lstStyle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4414" y="5416470"/>
            <a:ext cx="5434184" cy="70019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133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9482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392" userDrawn="1">
          <p15:clr>
            <a:srgbClr val="FBAE40"/>
          </p15:clr>
        </p15:guide>
        <p15:guide id="2" pos="352" userDrawn="1">
          <p15:clr>
            <a:srgbClr val="FBAE40"/>
          </p15:clr>
        </p15:guide>
        <p15:guide id="3" orient="horz" pos="2924" userDrawn="1">
          <p15:clr>
            <a:srgbClr val="FBAE40"/>
          </p15:clr>
        </p15:guide>
        <p15:guide id="4" pos="3566" userDrawn="1">
          <p15:clr>
            <a:srgbClr val="FBAE40"/>
          </p15:clr>
        </p15:guide>
        <p15:guide id="7" pos="427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47018" y="709083"/>
            <a:ext cx="5530859" cy="5412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  <a:noAutofit/>
          </a:bodyPr>
          <a:lstStyle>
            <a:lvl1pPr>
              <a:defRPr lang="en-US" sz="4932" spc="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Font typeface="Arial" panose="020B0604020202020204" pitchFamily="34" charset="0"/>
              <a:buNone/>
            </a:pPr>
            <a:r>
              <a:rPr lang="en-GB" dirty="0"/>
              <a:t>Use this slide for transitions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191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Half_Page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784269" y="709086"/>
            <a:ext cx="4744331" cy="541231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6" name="Title Placeholder 5">
            <a:extLst>
              <a:ext uri="{FF2B5EF4-FFF2-40B4-BE49-F238E27FC236}">
                <a16:creationId xmlns:a16="http://schemas.microsoft.com/office/drawing/2014/main" id="{AE723FFD-18EB-A142-9D93-08A7CE523EE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83536" y="2212977"/>
            <a:ext cx="5077074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sz="4799" dirty="0">
                <a:solidFill>
                  <a:schemeClr val="tx2"/>
                </a:solidFill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42441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044" userDrawn="1">
          <p15:clr>
            <a:srgbClr val="FBAE40"/>
          </p15:clr>
        </p15:guide>
        <p15:guide id="2" pos="264" userDrawn="1">
          <p15:clr>
            <a:srgbClr val="FBAE40"/>
          </p15:clr>
        </p15:guide>
        <p15:guide id="3" orient="horz" pos="2193" userDrawn="1">
          <p15:clr>
            <a:srgbClr val="FBAE40"/>
          </p15:clr>
        </p15:guide>
        <p15:guide id="4" pos="2675" userDrawn="1">
          <p15:clr>
            <a:srgbClr val="FBAE40"/>
          </p15:clr>
        </p15:guide>
        <p15:guide id="7" pos="3206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Half_Page_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2212977"/>
            <a:ext cx="5077074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sz="4799" dirty="0">
                <a:solidFill>
                  <a:schemeClr val="tx2"/>
                </a:solidFill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84465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392" userDrawn="1">
          <p15:clr>
            <a:srgbClr val="FBAE40"/>
          </p15:clr>
        </p15:guide>
        <p15:guide id="3" orient="horz" pos="2924" userDrawn="1">
          <p15:clr>
            <a:srgbClr val="FBAE40"/>
          </p15:clr>
        </p15:guide>
        <p15:guide id="4" pos="3566" userDrawn="1">
          <p15:clr>
            <a:srgbClr val="FBAE40"/>
          </p15:clr>
        </p15:guide>
        <p15:guide id="7" pos="4274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Half_Page_Picture_Fu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5">
            <a:extLst>
              <a:ext uri="{FF2B5EF4-FFF2-40B4-BE49-F238E27FC236}">
                <a16:creationId xmlns:a16="http://schemas.microsoft.com/office/drawing/2014/main" id="{06A27279-FAEA-5045-9C4B-A3AD20BBEE9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83536" y="2212977"/>
            <a:ext cx="5510876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07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GB" sz="4799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4" name="Picture Placeholder 9">
            <a:extLst>
              <a:ext uri="{FF2B5EF4-FFF2-40B4-BE49-F238E27FC236}">
                <a16:creationId xmlns:a16="http://schemas.microsoft.com/office/drawing/2014/main" id="{411C58A5-5729-E87E-AB09-F48B4441BB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53720" y="0"/>
            <a:ext cx="5835106" cy="6858000"/>
          </a:xfrm>
          <a:custGeom>
            <a:avLst/>
            <a:gdLst>
              <a:gd name="connsiteX0" fmla="*/ 0 w 6094414"/>
              <a:gd name="connsiteY0" fmla="*/ 0 h 6858000"/>
              <a:gd name="connsiteX1" fmla="*/ 6094414 w 6094414"/>
              <a:gd name="connsiteY1" fmla="*/ 0 h 6858000"/>
              <a:gd name="connsiteX2" fmla="*/ 6094414 w 6094414"/>
              <a:gd name="connsiteY2" fmla="*/ 6858000 h 6858000"/>
              <a:gd name="connsiteX3" fmla="*/ 0 w 6094414"/>
              <a:gd name="connsiteY3" fmla="*/ 6858000 h 6858000"/>
              <a:gd name="connsiteX4" fmla="*/ 0 w 6094414"/>
              <a:gd name="connsiteY4" fmla="*/ 0 h 6858000"/>
              <a:gd name="connsiteX0" fmla="*/ 0 w 6094414"/>
              <a:gd name="connsiteY0" fmla="*/ 0 h 6858000"/>
              <a:gd name="connsiteX1" fmla="*/ 6094414 w 6094414"/>
              <a:gd name="connsiteY1" fmla="*/ 0 h 6858000"/>
              <a:gd name="connsiteX2" fmla="*/ 6094414 w 6094414"/>
              <a:gd name="connsiteY2" fmla="*/ 6858000 h 6858000"/>
              <a:gd name="connsiteX3" fmla="*/ 259308 w 6094414"/>
              <a:gd name="connsiteY3" fmla="*/ 6858000 h 6858000"/>
              <a:gd name="connsiteX4" fmla="*/ 0 w 6094414"/>
              <a:gd name="connsiteY4" fmla="*/ 0 h 6858000"/>
              <a:gd name="connsiteX0" fmla="*/ 846161 w 5835106"/>
              <a:gd name="connsiteY0" fmla="*/ 6824 h 6858000"/>
              <a:gd name="connsiteX1" fmla="*/ 5835106 w 5835106"/>
              <a:gd name="connsiteY1" fmla="*/ 0 h 6858000"/>
              <a:gd name="connsiteX2" fmla="*/ 5835106 w 5835106"/>
              <a:gd name="connsiteY2" fmla="*/ 6858000 h 6858000"/>
              <a:gd name="connsiteX3" fmla="*/ 0 w 5835106"/>
              <a:gd name="connsiteY3" fmla="*/ 6858000 h 6858000"/>
              <a:gd name="connsiteX4" fmla="*/ 846161 w 5835106"/>
              <a:gd name="connsiteY4" fmla="*/ 6824 h 6858000"/>
              <a:gd name="connsiteX0" fmla="*/ 846161 w 5835106"/>
              <a:gd name="connsiteY0" fmla="*/ 6824 h 6858000"/>
              <a:gd name="connsiteX1" fmla="*/ 5835106 w 5835106"/>
              <a:gd name="connsiteY1" fmla="*/ 0 h 6858000"/>
              <a:gd name="connsiteX2" fmla="*/ 5835106 w 5835106"/>
              <a:gd name="connsiteY2" fmla="*/ 6858000 h 6858000"/>
              <a:gd name="connsiteX3" fmla="*/ 0 w 5835106"/>
              <a:gd name="connsiteY3" fmla="*/ 6858000 h 6858000"/>
              <a:gd name="connsiteX4" fmla="*/ 846161 w 5835106"/>
              <a:gd name="connsiteY4" fmla="*/ 6824 h 6858000"/>
              <a:gd name="connsiteX0" fmla="*/ 846161 w 5835106"/>
              <a:gd name="connsiteY0" fmla="*/ 0 h 6858000"/>
              <a:gd name="connsiteX1" fmla="*/ 5835106 w 5835106"/>
              <a:gd name="connsiteY1" fmla="*/ 0 h 6858000"/>
              <a:gd name="connsiteX2" fmla="*/ 5835106 w 5835106"/>
              <a:gd name="connsiteY2" fmla="*/ 6858000 h 6858000"/>
              <a:gd name="connsiteX3" fmla="*/ 0 w 5835106"/>
              <a:gd name="connsiteY3" fmla="*/ 6858000 h 6858000"/>
              <a:gd name="connsiteX4" fmla="*/ 846161 w 58351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5106" h="6858000">
                <a:moveTo>
                  <a:pt x="846161" y="0"/>
                </a:moveTo>
                <a:lnTo>
                  <a:pt x="5835106" y="0"/>
                </a:lnTo>
                <a:lnTo>
                  <a:pt x="5835106" y="6858000"/>
                </a:lnTo>
                <a:lnTo>
                  <a:pt x="0" y="6858000"/>
                </a:lnTo>
                <a:lnTo>
                  <a:pt x="846161" y="0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FontTx/>
              <a:buNone/>
              <a:defRPr sz="2666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180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392" userDrawn="1">
          <p15:clr>
            <a:srgbClr val="FBAE40"/>
          </p15:clr>
        </p15:guide>
        <p15:guide id="3" orient="horz" pos="2924" userDrawn="1">
          <p15:clr>
            <a:srgbClr val="FBAE40"/>
          </p15:clr>
        </p15:guide>
        <p15:guide id="4" pos="3566" userDrawn="1">
          <p15:clr>
            <a:srgbClr val="FBAE40"/>
          </p15:clr>
        </p15:guide>
        <p15:guide id="7" pos="4274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(Left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F95B95B-6D8F-8342-B31C-5EF01102CBE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848752" cy="6858000"/>
          </a:xfrm>
          <a:custGeom>
            <a:avLst/>
            <a:gdLst>
              <a:gd name="connsiteX0" fmla="*/ 0 w 6094412"/>
              <a:gd name="connsiteY0" fmla="*/ 0 h 6858000"/>
              <a:gd name="connsiteX1" fmla="*/ 6094412 w 6094412"/>
              <a:gd name="connsiteY1" fmla="*/ 0 h 6858000"/>
              <a:gd name="connsiteX2" fmla="*/ 6094412 w 6094412"/>
              <a:gd name="connsiteY2" fmla="*/ 6858000 h 6858000"/>
              <a:gd name="connsiteX3" fmla="*/ 0 w 6094412"/>
              <a:gd name="connsiteY3" fmla="*/ 6858000 h 6858000"/>
              <a:gd name="connsiteX4" fmla="*/ 0 w 6094412"/>
              <a:gd name="connsiteY4" fmla="*/ 0 h 6858000"/>
              <a:gd name="connsiteX0" fmla="*/ 0 w 6094412"/>
              <a:gd name="connsiteY0" fmla="*/ 0 h 6858000"/>
              <a:gd name="connsiteX1" fmla="*/ 5848752 w 6094412"/>
              <a:gd name="connsiteY1" fmla="*/ 0 h 6858000"/>
              <a:gd name="connsiteX2" fmla="*/ 6094412 w 6094412"/>
              <a:gd name="connsiteY2" fmla="*/ 6858000 h 6858000"/>
              <a:gd name="connsiteX3" fmla="*/ 0 w 6094412"/>
              <a:gd name="connsiteY3" fmla="*/ 6858000 h 6858000"/>
              <a:gd name="connsiteX4" fmla="*/ 0 w 6094412"/>
              <a:gd name="connsiteY4" fmla="*/ 0 h 6858000"/>
              <a:gd name="connsiteX0" fmla="*/ 0 w 5848752"/>
              <a:gd name="connsiteY0" fmla="*/ 0 h 6858000"/>
              <a:gd name="connsiteX1" fmla="*/ 5848752 w 5848752"/>
              <a:gd name="connsiteY1" fmla="*/ 0 h 6858000"/>
              <a:gd name="connsiteX2" fmla="*/ 4982120 w 5848752"/>
              <a:gd name="connsiteY2" fmla="*/ 6858000 h 6858000"/>
              <a:gd name="connsiteX3" fmla="*/ 0 w 5848752"/>
              <a:gd name="connsiteY3" fmla="*/ 6858000 h 6858000"/>
              <a:gd name="connsiteX4" fmla="*/ 0 w 58487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752" h="6858000">
                <a:moveTo>
                  <a:pt x="0" y="0"/>
                </a:moveTo>
                <a:lnTo>
                  <a:pt x="5848752" y="0"/>
                </a:lnTo>
                <a:lnTo>
                  <a:pt x="498212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4" name="Title Placeholder 5">
            <a:extLst>
              <a:ext uri="{FF2B5EF4-FFF2-40B4-BE49-F238E27FC236}">
                <a16:creationId xmlns:a16="http://schemas.microsoft.com/office/drawing/2014/main" id="{DA88B113-EB44-7C4F-A40A-DB6C7C0613C3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219265" y="2212977"/>
            <a:ext cx="5510876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07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GB" sz="4799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81573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392" userDrawn="1">
          <p15:clr>
            <a:srgbClr val="FBAE40"/>
          </p15:clr>
        </p15:guide>
        <p15:guide id="3" orient="horz" pos="2924" userDrawn="1">
          <p15:clr>
            <a:srgbClr val="FBAE40"/>
          </p15:clr>
        </p15:guide>
        <p15:guide id="4" pos="3566" userDrawn="1">
          <p15:clr>
            <a:srgbClr val="FBAE40"/>
          </p15:clr>
        </p15:guide>
        <p15:guide id="7" pos="4274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Half_Page_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2212977"/>
            <a:ext cx="5077074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07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GB" sz="4799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6094414" y="709083"/>
            <a:ext cx="5434184" cy="541231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666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836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3" orient="horz" pos="2928" userDrawn="1">
          <p15:clr>
            <a:srgbClr val="FBAE40"/>
          </p15:clr>
        </p15:guide>
        <p15:guide id="4" pos="3566" userDrawn="1">
          <p15:clr>
            <a:srgbClr val="FBAE40"/>
          </p15:clr>
        </p15:guide>
        <p15:guide id="7" pos="4274" userDrawn="1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Key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04088" y="1670304"/>
            <a:ext cx="4882896" cy="4451096"/>
          </a:xfrm>
          <a:prstGeom prst="rect">
            <a:avLst/>
          </a:prstGeom>
        </p:spPr>
        <p:txBody>
          <a:bodyPr lIns="0" tIns="45720" rIns="0" bIns="45710">
            <a:noAutofit/>
          </a:bodyPr>
          <a:lstStyle>
            <a:lvl1pPr>
              <a:defRPr lang="en-US" sz="2666" b="0" i="0" dirty="0">
                <a:ea typeface="CiscoSansTT Thin" charset="0"/>
                <a:cs typeface="CiscoSansTT Thin" charset="0"/>
              </a:defRPr>
            </a:lvl1pPr>
            <a:lvl2pPr>
              <a:defRPr lang="en-US" sz="2399" b="0" i="0" dirty="0">
                <a:ea typeface="CiscoSansTT Thin" charset="0"/>
                <a:cs typeface="CiscoSansTT Thin" charset="0"/>
              </a:defRPr>
            </a:lvl2pPr>
            <a:lvl3pPr>
              <a:defRPr lang="en-US" sz="2133" b="0" i="0" dirty="0">
                <a:ea typeface="CiscoSansTT Thin" charset="0"/>
                <a:cs typeface="CiscoSansTT Thin" charset="0"/>
              </a:defRPr>
            </a:lvl3pPr>
            <a:lvl4pPr>
              <a:defRPr lang="en-US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US" dirty="0"/>
              <a:t>Click to edit Master text styles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US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US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US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US" dirty="0"/>
              <a:t>Fifth level</a:t>
            </a:r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5065" y="451104"/>
            <a:ext cx="5001919" cy="975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12" name="Chart Placeholder 5">
            <a:extLst>
              <a:ext uri="{FF2B5EF4-FFF2-40B4-BE49-F238E27FC236}">
                <a16:creationId xmlns:a16="http://schemas.microsoft.com/office/drawing/2014/main" id="{25653304-CD9E-824C-862B-ECE41833B26B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094414" y="709083"/>
            <a:ext cx="5434184" cy="541231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666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519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384" userDrawn="1">
          <p15:clr>
            <a:srgbClr val="FBAE40"/>
          </p15:clr>
        </p15:guide>
        <p15:guide id="3" pos="3463" userDrawn="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Half_Page_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2212977"/>
            <a:ext cx="5077074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sz="4799" dirty="0">
                <a:solidFill>
                  <a:schemeClr val="tx2"/>
                </a:solidFill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0"/>
          </p:nvPr>
        </p:nvSpPr>
        <p:spPr>
          <a:xfrm>
            <a:off x="6094414" y="709083"/>
            <a:ext cx="5434184" cy="541231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666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378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392" userDrawn="1">
          <p15:clr>
            <a:srgbClr val="FBAE40"/>
          </p15:clr>
        </p15:guide>
        <p15:guide id="3" orient="horz" pos="2928" userDrawn="1">
          <p15:clr>
            <a:srgbClr val="FBAE40"/>
          </p15:clr>
        </p15:guide>
        <p15:guide id="4" pos="3566" userDrawn="1">
          <p15:clr>
            <a:srgbClr val="FBAE40"/>
          </p15:clr>
        </p15:guide>
        <p15:guide id="7" pos="4274" userDrawn="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455085"/>
            <a:ext cx="11124420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710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e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ool, brush&#10;&#10;Description automatically generated">
            <a:extLst>
              <a:ext uri="{FF2B5EF4-FFF2-40B4-BE49-F238E27FC236}">
                <a16:creationId xmlns:a16="http://schemas.microsoft.com/office/drawing/2014/main" id="{69EE1104-B206-F4BF-C2D4-8EA2982A73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8096250" cy="6858000"/>
          </a:xfrm>
          <a:prstGeom prst="rect">
            <a:avLst/>
          </a:prstGeom>
        </p:spPr>
      </p:pic>
      <p:pic>
        <p:nvPicPr>
          <p:cNvPr id="9" name="CiscoIMPACT_Stacked_Wht_RGB.ai" descr="CiscoIMPACT_Stacked_Wht_RGB.ai">
            <a:extLst>
              <a:ext uri="{FF2B5EF4-FFF2-40B4-BE49-F238E27FC236}">
                <a16:creationId xmlns:a16="http://schemas.microsoft.com/office/drawing/2014/main" id="{5D774986-F442-BF32-F13A-3484E502BAC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63305" y="1740511"/>
            <a:ext cx="4343866" cy="155601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58759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iscoIMPACT_Horizontal_Wht_RGB.ai" descr="CiscoIMPACT_Horizontal_Wht_RGB.ai">
            <a:extLst>
              <a:ext uri="{FF2B5EF4-FFF2-40B4-BE49-F238E27FC236}">
                <a16:creationId xmlns:a16="http://schemas.microsoft.com/office/drawing/2014/main" id="{56947E1A-C26B-E741-A1FE-2632FC7216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75081" y="3021411"/>
            <a:ext cx="6038643" cy="81525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088842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#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47018" y="709083"/>
            <a:ext cx="5530859" cy="5412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  <a:noAutofit/>
          </a:bodyPr>
          <a:lstStyle>
            <a:lvl1pPr>
              <a:defRPr lang="en-US" sz="4932" spc="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Font typeface="Arial" panose="020B0604020202020204" pitchFamily="34" charset="0"/>
              <a:buNone/>
            </a:pPr>
            <a:r>
              <a:rPr lang="en-GB" dirty="0"/>
              <a:t>Use this slide for transitions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08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#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47018" y="709083"/>
            <a:ext cx="5530859" cy="5412316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932" b="0" i="0" spc="0" baseline="0">
                <a:solidFill>
                  <a:schemeClr val="tx1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 dirty="0"/>
              <a:t>Use this slide for transitions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277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spiny-finned fish&#10;&#10;Description automatically generated">
            <a:extLst>
              <a:ext uri="{FF2B5EF4-FFF2-40B4-BE49-F238E27FC236}">
                <a16:creationId xmlns:a16="http://schemas.microsoft.com/office/drawing/2014/main" id="{2274676F-F6B1-56AA-4171-2E593F1B77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41326" y="5465928"/>
            <a:ext cx="2747499" cy="1391179"/>
          </a:xfrm>
          <a:prstGeom prst="rect">
            <a:avLst/>
          </a:prstGeom>
        </p:spPr>
      </p:pic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998809" y="5221411"/>
            <a:ext cx="10529789" cy="465808"/>
          </a:xfrm>
          <a:prstGeom prst="rect">
            <a:avLst/>
          </a:prstGeom>
        </p:spPr>
        <p:txBody>
          <a:bodyPr wrap="square" lIns="91420" tIns="45710" rIns="91420" bIns="45710" anchor="t" anchorCtr="0">
            <a:noAutofit/>
          </a:bodyPr>
          <a:lstStyle>
            <a:lvl1pPr marL="0" indent="0" algn="l" defTabSz="804582">
              <a:lnSpc>
                <a:spcPct val="100000"/>
              </a:lnSpc>
              <a:spcBef>
                <a:spcPct val="50000"/>
              </a:spcBef>
              <a:buNone/>
              <a:defRPr sz="2666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466"/>
            </a:lvl2pPr>
            <a:lvl3pPr>
              <a:buFont typeface="Arial" pitchFamily="34" charset="0"/>
              <a:buNone/>
              <a:defRPr sz="1466"/>
            </a:lvl3pPr>
            <a:lvl4pPr>
              <a:buFont typeface="Arial" pitchFamily="34" charset="0"/>
              <a:buNone/>
              <a:defRPr sz="1466"/>
            </a:lvl4pPr>
            <a:lvl5pPr>
              <a:buFont typeface="Arial" pitchFamily="34" charset="0"/>
              <a:buNone/>
              <a:defRPr sz="1466"/>
            </a:lvl5pPr>
          </a:lstStyle>
          <a:p>
            <a:pPr lvl="0"/>
            <a:r>
              <a:rPr lang="en-US" dirty="0"/>
              <a:t>Attribution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711014" y="709087"/>
            <a:ext cx="10817584" cy="4383433"/>
          </a:xfrm>
          <a:prstGeom prst="rect">
            <a:avLst/>
          </a:prstGeom>
        </p:spPr>
        <p:txBody>
          <a:bodyPr>
            <a:noAutofit/>
          </a:bodyPr>
          <a:lstStyle>
            <a:lvl1pPr marL="304730" indent="-296265" algn="l">
              <a:lnSpc>
                <a:spcPct val="100000"/>
              </a:lnSpc>
              <a:tabLst/>
              <a:defRPr sz="4799" b="0" i="0" spc="0" baseline="0">
                <a:solidFill>
                  <a:schemeClr val="tx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US" dirty="0"/>
              <a:t>“Click to edit quote text.”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71FF02E1-87EA-DA18-077F-724724396AAB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645204" y="6411852"/>
            <a:ext cx="4533552" cy="206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093" tIns="41045" rIns="82093" bIns="41045" anchor="b">
            <a:spAutoFit/>
          </a:bodyPr>
          <a:lstStyle/>
          <a:p>
            <a:pPr defTabSz="81413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0" i="0" spc="0" baseline="0" dirty="0">
                <a:solidFill>
                  <a:schemeClr val="tx1">
                    <a:alpha val="34000"/>
                  </a:schemeClr>
                </a:solidFill>
                <a:latin typeface="CiscoSansTT Light" panose="020B0503020201020303" pitchFamily="34" charset="0"/>
                <a:ea typeface="+mn-ea"/>
                <a:cs typeface="CiscoSans Thin"/>
              </a:rPr>
              <a:t>© 2022  Cisco and/or its affiliates. All rights reserved. Cisco Confidential</a:t>
            </a:r>
          </a:p>
        </p:txBody>
      </p:sp>
      <p:pic>
        <p:nvPicPr>
          <p:cNvPr id="10" name="CiscoIMPACT_Horizontal_Wht_RGB.ai" descr="CiscoIMPACT_Horizontal_Wht_RGB.ai">
            <a:extLst>
              <a:ext uri="{FF2B5EF4-FFF2-40B4-BE49-F238E27FC236}">
                <a16:creationId xmlns:a16="http://schemas.microsoft.com/office/drawing/2014/main" id="{D4BD0CFD-26E9-1D1B-CFE2-B52A50CEFCC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80554" y="6352977"/>
            <a:ext cx="1524099" cy="205764"/>
          </a:xfrm>
          <a:prstGeom prst="rect">
            <a:avLst/>
          </a:prstGeom>
          <a:ln w="12700">
            <a:miter lim="400000"/>
          </a:ln>
          <a:effectLst>
            <a:outerShdw blurRad="381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1619484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pos="704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998809" y="5221411"/>
            <a:ext cx="10529789" cy="465808"/>
          </a:xfrm>
          <a:prstGeom prst="rect">
            <a:avLst/>
          </a:prstGeom>
        </p:spPr>
        <p:txBody>
          <a:bodyPr wrap="square" lIns="91420" tIns="45710" rIns="91420" bIns="45710" anchor="t" anchorCtr="0">
            <a:noAutofit/>
          </a:bodyPr>
          <a:lstStyle>
            <a:lvl1pPr marL="0" indent="0" algn="l" defTabSz="804582">
              <a:lnSpc>
                <a:spcPct val="100000"/>
              </a:lnSpc>
              <a:spcBef>
                <a:spcPct val="50000"/>
              </a:spcBef>
              <a:buNone/>
              <a:defRPr sz="2666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466"/>
            </a:lvl2pPr>
            <a:lvl3pPr>
              <a:buFont typeface="Arial" pitchFamily="34" charset="0"/>
              <a:buNone/>
              <a:defRPr sz="1466"/>
            </a:lvl3pPr>
            <a:lvl4pPr>
              <a:buFont typeface="Arial" pitchFamily="34" charset="0"/>
              <a:buNone/>
              <a:defRPr sz="1466"/>
            </a:lvl4pPr>
            <a:lvl5pPr>
              <a:buFont typeface="Arial" pitchFamily="34" charset="0"/>
              <a:buNone/>
              <a:defRPr sz="1466"/>
            </a:lvl5pPr>
          </a:lstStyle>
          <a:p>
            <a:pPr lvl="0"/>
            <a:r>
              <a:rPr lang="en-US" dirty="0"/>
              <a:t>Attribution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711014" y="709087"/>
            <a:ext cx="10817584" cy="4383433"/>
          </a:xfrm>
          <a:prstGeom prst="rect">
            <a:avLst/>
          </a:prstGeom>
        </p:spPr>
        <p:txBody>
          <a:bodyPr>
            <a:noAutofit/>
          </a:bodyPr>
          <a:lstStyle>
            <a:lvl1pPr marL="304730" indent="-296265" algn="l">
              <a:lnSpc>
                <a:spcPct val="100000"/>
              </a:lnSpc>
              <a:tabLst/>
              <a:defRPr sz="4799" b="0" i="0" spc="0" baseline="0">
                <a:solidFill>
                  <a:schemeClr val="tx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US" dirty="0"/>
              <a:t>“Click to edit quote text.”</a:t>
            </a:r>
          </a:p>
        </p:txBody>
      </p:sp>
    </p:spTree>
    <p:extLst>
      <p:ext uri="{BB962C8B-B14F-4D97-AF65-F5344CB8AC3E}">
        <p14:creationId xmlns:p14="http://schemas.microsoft.com/office/powerpoint/2010/main" val="2699612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pos="70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998808" y="5221411"/>
            <a:ext cx="5095604" cy="465808"/>
          </a:xfrm>
          <a:prstGeom prst="rect">
            <a:avLst/>
          </a:prstGeom>
        </p:spPr>
        <p:txBody>
          <a:bodyPr wrap="square" lIns="91420" tIns="45710" rIns="91420" bIns="45710" anchor="t" anchorCtr="0">
            <a:noAutofit/>
          </a:bodyPr>
          <a:lstStyle>
            <a:lvl1pPr marL="0" indent="0" algn="l" defTabSz="804582">
              <a:lnSpc>
                <a:spcPct val="100000"/>
              </a:lnSpc>
              <a:spcBef>
                <a:spcPct val="50000"/>
              </a:spcBef>
              <a:buNone/>
              <a:defRPr sz="2666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466"/>
            </a:lvl2pPr>
            <a:lvl3pPr>
              <a:buFont typeface="Arial" pitchFamily="34" charset="0"/>
              <a:buNone/>
              <a:defRPr sz="1466"/>
            </a:lvl3pPr>
            <a:lvl4pPr>
              <a:buFont typeface="Arial" pitchFamily="34" charset="0"/>
              <a:buNone/>
              <a:defRPr sz="1466"/>
            </a:lvl4pPr>
            <a:lvl5pPr>
              <a:buFont typeface="Arial" pitchFamily="34" charset="0"/>
              <a:buNone/>
              <a:defRPr sz="1466"/>
            </a:lvl5pPr>
          </a:lstStyle>
          <a:p>
            <a:pPr lvl="0"/>
            <a:r>
              <a:rPr lang="en-US" dirty="0"/>
              <a:t>Attribution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711014" y="709087"/>
            <a:ext cx="5383398" cy="4383433"/>
          </a:xfrm>
          <a:prstGeom prst="rect">
            <a:avLst/>
          </a:prstGeom>
        </p:spPr>
        <p:txBody>
          <a:bodyPr>
            <a:noAutofit/>
          </a:bodyPr>
          <a:lstStyle>
            <a:lvl1pPr marL="228548" indent="-228548" algn="l">
              <a:lnSpc>
                <a:spcPct val="100000"/>
              </a:lnSpc>
              <a:tabLst/>
              <a:defRPr sz="3732" b="0" i="0" spc="0" baseline="0">
                <a:solidFill>
                  <a:schemeClr val="tx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US" dirty="0"/>
              <a:t>“Click to edit quote text.”</a:t>
            </a: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CD2A05AF-4585-D74D-9913-E969EAC2B8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53720" y="0"/>
            <a:ext cx="5835106" cy="6858000"/>
          </a:xfrm>
          <a:custGeom>
            <a:avLst/>
            <a:gdLst>
              <a:gd name="connsiteX0" fmla="*/ 0 w 6094414"/>
              <a:gd name="connsiteY0" fmla="*/ 0 h 6858000"/>
              <a:gd name="connsiteX1" fmla="*/ 6094414 w 6094414"/>
              <a:gd name="connsiteY1" fmla="*/ 0 h 6858000"/>
              <a:gd name="connsiteX2" fmla="*/ 6094414 w 6094414"/>
              <a:gd name="connsiteY2" fmla="*/ 6858000 h 6858000"/>
              <a:gd name="connsiteX3" fmla="*/ 0 w 6094414"/>
              <a:gd name="connsiteY3" fmla="*/ 6858000 h 6858000"/>
              <a:gd name="connsiteX4" fmla="*/ 0 w 6094414"/>
              <a:gd name="connsiteY4" fmla="*/ 0 h 6858000"/>
              <a:gd name="connsiteX0" fmla="*/ 0 w 6094414"/>
              <a:gd name="connsiteY0" fmla="*/ 0 h 6858000"/>
              <a:gd name="connsiteX1" fmla="*/ 6094414 w 6094414"/>
              <a:gd name="connsiteY1" fmla="*/ 0 h 6858000"/>
              <a:gd name="connsiteX2" fmla="*/ 6094414 w 6094414"/>
              <a:gd name="connsiteY2" fmla="*/ 6858000 h 6858000"/>
              <a:gd name="connsiteX3" fmla="*/ 259308 w 6094414"/>
              <a:gd name="connsiteY3" fmla="*/ 6858000 h 6858000"/>
              <a:gd name="connsiteX4" fmla="*/ 0 w 6094414"/>
              <a:gd name="connsiteY4" fmla="*/ 0 h 6858000"/>
              <a:gd name="connsiteX0" fmla="*/ 846161 w 5835106"/>
              <a:gd name="connsiteY0" fmla="*/ 6824 h 6858000"/>
              <a:gd name="connsiteX1" fmla="*/ 5835106 w 5835106"/>
              <a:gd name="connsiteY1" fmla="*/ 0 h 6858000"/>
              <a:gd name="connsiteX2" fmla="*/ 5835106 w 5835106"/>
              <a:gd name="connsiteY2" fmla="*/ 6858000 h 6858000"/>
              <a:gd name="connsiteX3" fmla="*/ 0 w 5835106"/>
              <a:gd name="connsiteY3" fmla="*/ 6858000 h 6858000"/>
              <a:gd name="connsiteX4" fmla="*/ 846161 w 5835106"/>
              <a:gd name="connsiteY4" fmla="*/ 6824 h 6858000"/>
              <a:gd name="connsiteX0" fmla="*/ 846161 w 5835106"/>
              <a:gd name="connsiteY0" fmla="*/ 6824 h 6858000"/>
              <a:gd name="connsiteX1" fmla="*/ 5835106 w 5835106"/>
              <a:gd name="connsiteY1" fmla="*/ 0 h 6858000"/>
              <a:gd name="connsiteX2" fmla="*/ 5835106 w 5835106"/>
              <a:gd name="connsiteY2" fmla="*/ 6858000 h 6858000"/>
              <a:gd name="connsiteX3" fmla="*/ 0 w 5835106"/>
              <a:gd name="connsiteY3" fmla="*/ 6858000 h 6858000"/>
              <a:gd name="connsiteX4" fmla="*/ 846161 w 5835106"/>
              <a:gd name="connsiteY4" fmla="*/ 6824 h 6858000"/>
              <a:gd name="connsiteX0" fmla="*/ 846161 w 5835106"/>
              <a:gd name="connsiteY0" fmla="*/ 0 h 6858000"/>
              <a:gd name="connsiteX1" fmla="*/ 5835106 w 5835106"/>
              <a:gd name="connsiteY1" fmla="*/ 0 h 6858000"/>
              <a:gd name="connsiteX2" fmla="*/ 5835106 w 5835106"/>
              <a:gd name="connsiteY2" fmla="*/ 6858000 h 6858000"/>
              <a:gd name="connsiteX3" fmla="*/ 0 w 5835106"/>
              <a:gd name="connsiteY3" fmla="*/ 6858000 h 6858000"/>
              <a:gd name="connsiteX4" fmla="*/ 846161 w 58351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5106" h="6858000">
                <a:moveTo>
                  <a:pt x="846161" y="0"/>
                </a:moveTo>
                <a:lnTo>
                  <a:pt x="5835106" y="0"/>
                </a:lnTo>
                <a:lnTo>
                  <a:pt x="5835106" y="6858000"/>
                </a:lnTo>
                <a:lnTo>
                  <a:pt x="0" y="6858000"/>
                </a:lnTo>
                <a:lnTo>
                  <a:pt x="846161" y="0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FontTx/>
              <a:buNone/>
              <a:defRPr sz="2666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532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pos="67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" y="0"/>
            <a:ext cx="12188825" cy="6858000"/>
          </a:xfrm>
          <a:prstGeom prst="rect">
            <a:avLst/>
          </a:prstGeom>
          <a:noFill/>
        </p:spPr>
        <p:txBody>
          <a:bodyPr vert="horz" lIns="91420" tIns="45710" rIns="91420" bIns="45710"/>
          <a:lstStyle>
            <a:lvl1pPr marL="0" indent="0" algn="ctr">
              <a:buNone/>
              <a:defRPr sz="2666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702E924-5288-414D-80C7-90E52F2AF1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 bwMode="auto">
          <a:xfrm>
            <a:off x="705645" y="4763647"/>
            <a:ext cx="10777537" cy="683264"/>
          </a:xfrm>
          <a:prstGeom prst="rect">
            <a:avLst/>
          </a:prstGeom>
          <a:noFill/>
        </p:spPr>
        <p:txBody>
          <a:bodyPr wrap="square" lIns="182880" tIns="91440" rIns="182880" bIns="91440" numCol="1" anchor="ctr" anchorCtr="0" compatLnSpc="1">
            <a:prstTxWarp prst="textNoShape">
              <a:avLst/>
            </a:prstTxWarp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3600" i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0564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585064" y="451105"/>
            <a:ext cx="10817582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Title Goes Here</a:t>
            </a:r>
          </a:p>
        </p:txBody>
      </p:sp>
      <p:sp>
        <p:nvSpPr>
          <p:cNvPr id="13" name="Rectangle 4"/>
          <p:cNvSpPr>
            <a:spLocks noChangeArrowheads="1"/>
          </p:cNvSpPr>
          <p:nvPr userDrawn="1"/>
        </p:nvSpPr>
        <p:spPr bwMode="ltGray">
          <a:xfrm>
            <a:off x="645204" y="6411852"/>
            <a:ext cx="4533552" cy="206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093" tIns="41045" rIns="82093" bIns="41045" anchor="b">
            <a:spAutoFit/>
          </a:bodyPr>
          <a:lstStyle/>
          <a:p>
            <a:pPr defTabSz="81413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0" i="0" spc="0" baseline="0" dirty="0">
                <a:solidFill>
                  <a:schemeClr val="tx1">
                    <a:alpha val="34000"/>
                  </a:schemeClr>
                </a:solidFill>
                <a:latin typeface="CiscoSansTT Light" panose="020B0503020201020303" pitchFamily="34" charset="0"/>
                <a:ea typeface="+mn-ea"/>
                <a:cs typeface="CiscoSans Thin"/>
              </a:rPr>
              <a:t>© 2022  Cisco and/or its affiliates. All rights reserved. Cisco Confidential</a:t>
            </a:r>
          </a:p>
        </p:txBody>
      </p:sp>
      <p:pic>
        <p:nvPicPr>
          <p:cNvPr id="6" name="CiscoIMPACT_Horizontal_Wht_RGB.ai" descr="CiscoIMPACT_Horizontal_Wht_RGB.ai">
            <a:extLst>
              <a:ext uri="{FF2B5EF4-FFF2-40B4-BE49-F238E27FC236}">
                <a16:creationId xmlns:a16="http://schemas.microsoft.com/office/drawing/2014/main" id="{36850148-3B47-F74B-8C7A-9BB9C09D0AB8}"/>
              </a:ext>
            </a:extLst>
          </p:cNvPr>
          <p:cNvPicPr>
            <a:picLocks noChangeAspect="1"/>
          </p:cNvPicPr>
          <p:nvPr userDrawn="1"/>
        </p:nvPicPr>
        <p:blipFill>
          <a:blip r:embed="rId41"/>
          <a:stretch>
            <a:fillRect/>
          </a:stretch>
        </p:blipFill>
        <p:spPr>
          <a:xfrm>
            <a:off x="10280554" y="6352977"/>
            <a:ext cx="1524099" cy="205764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4034" r:id="rId2"/>
    <p:sldLayoutId id="2147483876" r:id="rId3"/>
    <p:sldLayoutId id="2147484015" r:id="rId4"/>
    <p:sldLayoutId id="2147484016" r:id="rId5"/>
    <p:sldLayoutId id="2147484014" r:id="rId6"/>
    <p:sldLayoutId id="2147484032" r:id="rId7"/>
    <p:sldLayoutId id="2147484027" r:id="rId8"/>
    <p:sldLayoutId id="2147483978" r:id="rId9"/>
    <p:sldLayoutId id="2147483979" r:id="rId10"/>
    <p:sldLayoutId id="2147483980" r:id="rId11"/>
    <p:sldLayoutId id="2147484028" r:id="rId12"/>
    <p:sldLayoutId id="2147483879" r:id="rId13"/>
    <p:sldLayoutId id="2147484020" r:id="rId14"/>
    <p:sldLayoutId id="2147484024" r:id="rId15"/>
    <p:sldLayoutId id="2147484025" r:id="rId16"/>
    <p:sldLayoutId id="2147483976" r:id="rId17"/>
    <p:sldLayoutId id="2147484021" r:id="rId18"/>
    <p:sldLayoutId id="2147483885" r:id="rId19"/>
    <p:sldLayoutId id="2147484022" r:id="rId20"/>
    <p:sldLayoutId id="2147484011" r:id="rId21"/>
    <p:sldLayoutId id="2147484023" r:id="rId22"/>
    <p:sldLayoutId id="2147483985" r:id="rId23"/>
    <p:sldLayoutId id="2147483986" r:id="rId24"/>
    <p:sldLayoutId id="2147484012" r:id="rId25"/>
    <p:sldLayoutId id="2147484029" r:id="rId26"/>
    <p:sldLayoutId id="2147483968" r:id="rId27"/>
    <p:sldLayoutId id="2147484030" r:id="rId28"/>
    <p:sldLayoutId id="2147483967" r:id="rId29"/>
    <p:sldLayoutId id="2147484031" r:id="rId30"/>
    <p:sldLayoutId id="2147483987" r:id="rId31"/>
    <p:sldLayoutId id="2147483983" r:id="rId32"/>
    <p:sldLayoutId id="2147484026" r:id="rId33"/>
    <p:sldLayoutId id="2147483971" r:id="rId34"/>
    <p:sldLayoutId id="2147483969" r:id="rId35"/>
    <p:sldLayoutId id="2147483972" r:id="rId36"/>
    <p:sldLayoutId id="2147484033" r:id="rId37"/>
    <p:sldLayoutId id="2147483897" r:id="rId38"/>
    <p:sldLayoutId id="2147484019" r:id="rId39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91207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lang="en-US" sz="3999" b="0" i="0" u="none" kern="1200" dirty="0">
          <a:solidFill>
            <a:srgbClr val="00BCEB"/>
          </a:solidFill>
          <a:latin typeface="+mj-lt"/>
          <a:ea typeface="CiscoSansTT Thin" charset="0"/>
          <a:cs typeface="CiscoSansTT Thin" charset="0"/>
        </a:defRPr>
      </a:lvl1pPr>
      <a:lvl2pPr algn="l" defTabSz="912075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6">
          <a:solidFill>
            <a:srgbClr val="676767"/>
          </a:solidFill>
          <a:latin typeface="Arial" charset="0"/>
          <a:ea typeface="ＭＳ Ｐゴシック" charset="0"/>
        </a:defRPr>
      </a:lvl2pPr>
      <a:lvl3pPr algn="l" defTabSz="912075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6">
          <a:solidFill>
            <a:srgbClr val="676767"/>
          </a:solidFill>
          <a:latin typeface="Arial" charset="0"/>
          <a:ea typeface="ＭＳ Ｐゴシック" charset="0"/>
        </a:defRPr>
      </a:lvl3pPr>
      <a:lvl4pPr algn="l" defTabSz="912075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6">
          <a:solidFill>
            <a:srgbClr val="676767"/>
          </a:solidFill>
          <a:latin typeface="Arial" charset="0"/>
          <a:ea typeface="ＭＳ Ｐゴシック" charset="0"/>
        </a:defRPr>
      </a:lvl4pPr>
      <a:lvl5pPr algn="l" defTabSz="912075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6">
          <a:solidFill>
            <a:srgbClr val="676767"/>
          </a:solidFill>
          <a:latin typeface="Arial" charset="0"/>
          <a:ea typeface="ＭＳ Ｐゴシック" charset="0"/>
        </a:defRPr>
      </a:lvl5pPr>
      <a:lvl6pPr marL="609461" algn="l" defTabSz="912075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6">
          <a:solidFill>
            <a:srgbClr val="676767"/>
          </a:solidFill>
          <a:latin typeface="Arial" charset="0"/>
          <a:ea typeface="ＭＳ Ｐゴシック" charset="0"/>
        </a:defRPr>
      </a:lvl6pPr>
      <a:lvl7pPr marL="1218921" algn="l" defTabSz="912075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6">
          <a:solidFill>
            <a:srgbClr val="676767"/>
          </a:solidFill>
          <a:latin typeface="Arial" charset="0"/>
          <a:ea typeface="ＭＳ Ｐゴシック" charset="0"/>
        </a:defRPr>
      </a:lvl7pPr>
      <a:lvl8pPr marL="1828382" algn="l" defTabSz="912075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6">
          <a:solidFill>
            <a:srgbClr val="676767"/>
          </a:solidFill>
          <a:latin typeface="Arial" charset="0"/>
          <a:ea typeface="ＭＳ Ｐゴシック" charset="0"/>
        </a:defRPr>
      </a:lvl8pPr>
      <a:lvl9pPr marL="2437842" algn="l" defTabSz="912075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6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226432" indent="-226432" algn="l" defTabSz="912075" rtl="0" eaLnBrk="1" fontAlgn="base" hangingPunct="1">
        <a:lnSpc>
          <a:spcPct val="95000"/>
        </a:lnSpc>
        <a:spcBef>
          <a:spcPts val="1433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20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478257" indent="-287801" algn="l" defTabSz="912075" rtl="0" eaLnBrk="1" fontAlgn="base" hangingPunct="1">
        <a:lnSpc>
          <a:spcPct val="95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866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575601" indent="-226432" algn="l" defTabSz="912075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6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670831" indent="-226432" algn="l" defTabSz="912075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466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766058" indent="-226432" algn="l" defTabSz="912075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466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1151545" indent="-228541" algn="l" defTabSz="914161" rtl="0" eaLnBrk="1" latinLnBrk="0" hangingPunct="1">
        <a:spcBef>
          <a:spcPts val="800"/>
        </a:spcBef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247507" indent="-228511" algn="l" defTabSz="914161" rtl="0" eaLnBrk="1" latinLnBrk="0" hangingPunct="1">
        <a:spcBef>
          <a:spcPts val="800"/>
        </a:spcBef>
        <a:buFont typeface="Arial" pitchFamily="34" charset="0"/>
        <a:buChar char="•"/>
        <a:defRPr sz="1066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199561" indent="0" algn="l" defTabSz="914161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182" indent="-228541" algn="l" defTabSz="914161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61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1pPr>
      <a:lvl2pPr marL="457077" algn="l" defTabSz="914161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2pPr>
      <a:lvl3pPr marL="914161" algn="l" defTabSz="914161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3pPr>
      <a:lvl4pPr marL="1371239" algn="l" defTabSz="914161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4pPr>
      <a:lvl5pPr marL="1828322" algn="l" defTabSz="914161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5pPr>
      <a:lvl6pPr marL="2285399" algn="l" defTabSz="914161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6pPr>
      <a:lvl7pPr marL="2742483" algn="l" defTabSz="914161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7pPr>
      <a:lvl8pPr marL="3199561" algn="l" defTabSz="914161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8pPr>
      <a:lvl9pPr marL="3656644" algn="l" defTabSz="914161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56" userDrawn="1">
          <p15:clr>
            <a:srgbClr val="F26B43"/>
          </p15:clr>
        </p15:guide>
        <p15:guide id="2" pos="448" userDrawn="1">
          <p15:clr>
            <a:srgbClr val="F26B43"/>
          </p15:clr>
        </p15:guide>
        <p15:guide id="3" pos="7262" userDrawn="1">
          <p15:clr>
            <a:srgbClr val="F26B43"/>
          </p15:clr>
        </p15:guide>
        <p15:guide id="4" orient="horz" pos="1008" userDrawn="1">
          <p15:clr>
            <a:srgbClr val="F26B43"/>
          </p15:clr>
        </p15:guide>
        <p15:guide id="5" orient="horz" pos="447" userDrawn="1">
          <p15:clr>
            <a:srgbClr val="F26B43"/>
          </p15:clr>
        </p15:guide>
        <p15:guide id="6" pos="3834" userDrawn="1">
          <p15:clr>
            <a:srgbClr val="F26B43"/>
          </p15:clr>
        </p15:guide>
        <p15:guide id="7" orient="horz" pos="1391" userDrawn="1">
          <p15:clr>
            <a:srgbClr val="F26B43"/>
          </p15:clr>
        </p15:guide>
        <p15:guide id="8" orient="horz" pos="414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ckbauer9482/IMPACT2022-Presentation" TargetMode="External"/><Relationship Id="rId2" Type="http://schemas.openxmlformats.org/officeDocument/2006/relationships/hyperlink" Target="https://developer.cisco.com/learning/modules/rest-api-fundamentals/" TargetMode="Externa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09EFC38F-BE2A-698B-9034-11843A33E3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Rick Bauer, CCDE #2014::8, CCIE #9482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A49DB5-1FCF-3D39-78E6-092AD5C05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Technical Solutions Architect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8B27B7-772E-7740-D51E-906CA82639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DRW12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CFF17F7-EBE3-BB51-B04E-BC5A16E736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REST API Fundamentals</a:t>
            </a:r>
          </a:p>
        </p:txBody>
      </p:sp>
    </p:spTree>
    <p:extLst>
      <p:ext uri="{BB962C8B-B14F-4D97-AF65-F5344CB8AC3E}">
        <p14:creationId xmlns:p14="http://schemas.microsoft.com/office/powerpoint/2010/main" val="3600397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BF82E-E839-D038-199F-83A474AC9D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HTTP Verbs for REST APIs</a:t>
            </a:r>
          </a:p>
        </p:txBody>
      </p:sp>
    </p:spTree>
    <p:extLst>
      <p:ext uri="{BB962C8B-B14F-4D97-AF65-F5344CB8AC3E}">
        <p14:creationId xmlns:p14="http://schemas.microsoft.com/office/powerpoint/2010/main" val="2102000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B0195-302D-C538-611F-77E43EF72E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JSON and XML Payloads</a:t>
            </a:r>
          </a:p>
        </p:txBody>
      </p:sp>
    </p:spTree>
    <p:extLst>
      <p:ext uri="{BB962C8B-B14F-4D97-AF65-F5344CB8AC3E}">
        <p14:creationId xmlns:p14="http://schemas.microsoft.com/office/powerpoint/2010/main" val="1424558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F61C1-DA4A-85B8-FB0D-F88F10224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49F046-2757-221D-0812-65CDCB41E1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object is an unordered set of name-value pairs. </a:t>
            </a:r>
          </a:p>
          <a:p>
            <a:r>
              <a:rPr lang="en-US" dirty="0"/>
              <a:t>An object begins with { (left brace) and ends with } (right brace)</a:t>
            </a:r>
          </a:p>
          <a:p>
            <a:r>
              <a:rPr lang="en-US" dirty="0"/>
              <a:t>Strings are wrapped with " (double quotes)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7F8949-31E4-B6A5-DEF4-940A0A621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7186" y="3307219"/>
            <a:ext cx="4501188" cy="3340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698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905DC-0059-66B1-FB65-DE3FA8598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7185CB-18BD-67B8-533D-E1EDB60CCBB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XML stands for eXtensible Markup Language, and XML is designed to store and transport data.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A6DBDE-0B5A-39F9-144F-AFD5B15C59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535" y="3019341"/>
            <a:ext cx="11124419" cy="2827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62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61DF9-79DD-4E8F-AFD3-0479091983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REST APIs</a:t>
            </a:r>
          </a:p>
        </p:txBody>
      </p:sp>
    </p:spTree>
    <p:extLst>
      <p:ext uri="{BB962C8B-B14F-4D97-AF65-F5344CB8AC3E}">
        <p14:creationId xmlns:p14="http://schemas.microsoft.com/office/powerpoint/2010/main" val="3791542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C0984-3666-7181-68B9-74D847D84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8FCD32-06D7-E8CC-AB1E-C70FEDAD39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REST API Fundamentals</a:t>
            </a:r>
          </a:p>
          <a:p>
            <a:pPr lvl="1"/>
            <a:r>
              <a:rPr lang="en-US" u="sng" dirty="0">
                <a:hlinkClick r:id="rId2"/>
              </a:rPr>
              <a:t>https://developer.cisco.com/learning/modules/rest-api-fundamentals/</a:t>
            </a:r>
            <a:endParaRPr lang="en-US" u="sng" dirty="0"/>
          </a:p>
          <a:p>
            <a:r>
              <a:rPr lang="en-US" dirty="0"/>
              <a:t>Presentation</a:t>
            </a:r>
          </a:p>
          <a:p>
            <a:pPr lvl="1"/>
            <a:r>
              <a:rPr lang="en-US" dirty="0">
                <a:hlinkClick r:id="rId3"/>
              </a:rPr>
              <a:t>https://github.com/rickbauer9482/IMPACT2022-Presentation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38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9A64C-7B2E-8418-2965-8419E1DB75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REST API Concepts</a:t>
            </a:r>
          </a:p>
        </p:txBody>
      </p:sp>
    </p:spTree>
    <p:extLst>
      <p:ext uri="{BB962C8B-B14F-4D97-AF65-F5344CB8AC3E}">
        <p14:creationId xmlns:p14="http://schemas.microsoft.com/office/powerpoint/2010/main" val="2912153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97E307D-1D01-E743-A381-08A3F17E650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API (Application Programming Interface) – how two applications can communicate a contract of request responses.</a:t>
            </a:r>
          </a:p>
          <a:p>
            <a:r>
              <a:rPr lang="en-US" dirty="0"/>
              <a:t>REST (Representational State Transfer) – is a set of architectural constraints or criteria that can be implemented as needed.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42D9F71-8EB7-ED0F-8E2A-2E83CD28D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the heck are REST APIs?</a:t>
            </a:r>
          </a:p>
        </p:txBody>
      </p:sp>
    </p:spTree>
    <p:extLst>
      <p:ext uri="{BB962C8B-B14F-4D97-AF65-F5344CB8AC3E}">
        <p14:creationId xmlns:p14="http://schemas.microsoft.com/office/powerpoint/2010/main" val="887695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FA7AAA-6604-9B2F-F216-27FBB49900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numCol="2"/>
          <a:lstStyle/>
          <a:p>
            <a:r>
              <a:rPr lang="en-US" dirty="0"/>
              <a:t>HTTP Verbs correspond to the Create, Read, Update, Delete (CRUD) actions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951B61-81C2-F4A5-3FD8-DB6958B80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Verbs	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2EBB8A51-A8D8-476F-A701-D204398B17B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9172076"/>
              </p:ext>
            </p:extLst>
          </p:nvPr>
        </p:nvGraphicFramePr>
        <p:xfrm>
          <a:off x="941001" y="3077634"/>
          <a:ext cx="6535906" cy="1878965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267953">
                  <a:extLst>
                    <a:ext uri="{9D8B030D-6E8A-4147-A177-3AD203B41FA5}">
                      <a16:colId xmlns:a16="http://schemas.microsoft.com/office/drawing/2014/main" val="2131043489"/>
                    </a:ext>
                  </a:extLst>
                </a:gridCol>
                <a:gridCol w="3267953">
                  <a:extLst>
                    <a:ext uri="{9D8B030D-6E8A-4147-A177-3AD203B41FA5}">
                      <a16:colId xmlns:a16="http://schemas.microsoft.com/office/drawing/2014/main" val="565569106"/>
                    </a:ext>
                  </a:extLst>
                </a:gridCol>
              </a:tblGrid>
              <a:tr h="349871">
                <a:tc>
                  <a:txBody>
                    <a:bodyPr/>
                    <a:lstStyle/>
                    <a:p>
                      <a:r>
                        <a:rPr lang="en-US" dirty="0"/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Create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5814093"/>
                  </a:ext>
                </a:extLst>
              </a:tr>
              <a:tr h="349871">
                <a:tc>
                  <a:txBody>
                    <a:bodyPr/>
                    <a:lstStyle/>
                    <a:p>
                      <a:r>
                        <a:rPr lang="en-US" dirty="0"/>
                        <a:t>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1290509"/>
                  </a:ext>
                </a:extLst>
              </a:tr>
              <a:tr h="349871">
                <a:tc>
                  <a:txBody>
                    <a:bodyPr/>
                    <a:lstStyle/>
                    <a:p>
                      <a:r>
                        <a:rPr lang="en-US" dirty="0"/>
                        <a:t>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0399564"/>
                  </a:ext>
                </a:extLst>
              </a:tr>
              <a:tr h="349871">
                <a:tc>
                  <a:txBody>
                    <a:bodyPr/>
                    <a:lstStyle/>
                    <a:p>
                      <a:r>
                        <a:rPr lang="en-US" dirty="0"/>
                        <a:t>PATCH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1746368"/>
                  </a:ext>
                </a:extLst>
              </a:tr>
              <a:tr h="349871">
                <a:tc>
                  <a:txBody>
                    <a:bodyPr/>
                    <a:lstStyle/>
                    <a:p>
                      <a:r>
                        <a:rPr lang="en-US" dirty="0"/>
                        <a:t>DELETE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Delete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63703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7803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9EE9D36-0D18-6EF1-B799-C80E1AB062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URI – is a noun that represents a resource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FFAAB5D-1BD5-4800-72CF-CCD05229C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the REST URI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F56A6F9-2E77-1974-3D27-EFD3F5975F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78088"/>
            <a:ext cx="12188825" cy="1900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6178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D4FFA9B5-3722-6B25-F619-19432D23F681}"/>
              </a:ext>
            </a:extLst>
          </p:cNvPr>
          <p:cNvGraphicFramePr>
            <a:graphicFrameLocks noGrp="1"/>
          </p:cNvGraphicFramePr>
          <p:nvPr>
            <p:ph type="tbl" sz="quarter" idx="12"/>
            <p:extLst>
              <p:ext uri="{D42A27DB-BD31-4B8C-83A1-F6EECF244321}">
                <p14:modId xmlns:p14="http://schemas.microsoft.com/office/powerpoint/2010/main" val="3597650902"/>
              </p:ext>
            </p:extLst>
          </p:nvPr>
        </p:nvGraphicFramePr>
        <p:xfrm>
          <a:off x="711200" y="1752600"/>
          <a:ext cx="8656536" cy="3950843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885512">
                  <a:extLst>
                    <a:ext uri="{9D8B030D-6E8A-4147-A177-3AD203B41FA5}">
                      <a16:colId xmlns:a16="http://schemas.microsoft.com/office/drawing/2014/main" val="1269524505"/>
                    </a:ext>
                  </a:extLst>
                </a:gridCol>
                <a:gridCol w="2885512">
                  <a:extLst>
                    <a:ext uri="{9D8B030D-6E8A-4147-A177-3AD203B41FA5}">
                      <a16:colId xmlns:a16="http://schemas.microsoft.com/office/drawing/2014/main" val="584075370"/>
                    </a:ext>
                  </a:extLst>
                </a:gridCol>
                <a:gridCol w="2885512">
                  <a:extLst>
                    <a:ext uri="{9D8B030D-6E8A-4147-A177-3AD203B41FA5}">
                      <a16:colId xmlns:a16="http://schemas.microsoft.com/office/drawing/2014/main" val="7750546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Status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Status Message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10678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 Good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0781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Created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New Resource Created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39519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Bad Request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Request was invalid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579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Unauthorized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Auth missing or incorrect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6896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Forbidden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Request not allowed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0244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 Found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Resource not found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1033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Internal Server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Something wrong on Server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464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Service Unavailable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Server not able to complete request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3365081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FE4BBFE2-F56C-5CDE-05E2-DF25DEBBD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Response Codes</a:t>
            </a:r>
          </a:p>
        </p:txBody>
      </p:sp>
    </p:spTree>
    <p:extLst>
      <p:ext uri="{BB962C8B-B14F-4D97-AF65-F5344CB8AC3E}">
        <p14:creationId xmlns:p14="http://schemas.microsoft.com/office/powerpoint/2010/main" val="17637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D4FFA9B5-3722-6B25-F619-19432D23F681}"/>
              </a:ext>
            </a:extLst>
          </p:cNvPr>
          <p:cNvGraphicFramePr>
            <a:graphicFrameLocks noGrp="1"/>
          </p:cNvGraphicFramePr>
          <p:nvPr>
            <p:ph type="tbl" sz="quarter" idx="12"/>
            <p:extLst>
              <p:ext uri="{D42A27DB-BD31-4B8C-83A1-F6EECF244321}">
                <p14:modId xmlns:p14="http://schemas.microsoft.com/office/powerpoint/2010/main" val="4017121490"/>
              </p:ext>
            </p:extLst>
          </p:nvPr>
        </p:nvGraphicFramePr>
        <p:xfrm>
          <a:off x="711199" y="1752600"/>
          <a:ext cx="10817400" cy="330073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605800">
                  <a:extLst>
                    <a:ext uri="{9D8B030D-6E8A-4147-A177-3AD203B41FA5}">
                      <a16:colId xmlns:a16="http://schemas.microsoft.com/office/drawing/2014/main" val="1269524505"/>
                    </a:ext>
                  </a:extLst>
                </a:gridCol>
                <a:gridCol w="3605800">
                  <a:extLst>
                    <a:ext uri="{9D8B030D-6E8A-4147-A177-3AD203B41FA5}">
                      <a16:colId xmlns:a16="http://schemas.microsoft.com/office/drawing/2014/main" val="584075370"/>
                    </a:ext>
                  </a:extLst>
                </a:gridCol>
                <a:gridCol w="3605800">
                  <a:extLst>
                    <a:ext uri="{9D8B030D-6E8A-4147-A177-3AD203B41FA5}">
                      <a16:colId xmlns:a16="http://schemas.microsoft.com/office/drawing/2014/main" val="7750546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Header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 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Purpose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10678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Content-Type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Application/</a:t>
                      </a:r>
                      <a:r>
                        <a:rPr lang="en-US" dirty="0" err="1"/>
                        <a:t>json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Format of the data in the body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0781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Application/</a:t>
                      </a:r>
                      <a:r>
                        <a:rPr lang="en-US" dirty="0" err="1"/>
                        <a:t>json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Requested format for the returned data such as </a:t>
                      </a:r>
                      <a:r>
                        <a:rPr lang="en-US" dirty="0" err="1"/>
                        <a:t>json</a:t>
                      </a:r>
                      <a:r>
                        <a:rPr lang="en-US" dirty="0"/>
                        <a:t> or xml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39519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Authorization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Bearer Token</a:t>
                      </a:r>
                    </a:p>
                    <a:p>
                      <a:r>
                        <a:rPr lang="en-US" dirty="0"/>
                        <a:t>Basic</a:t>
                      </a:r>
                    </a:p>
                    <a:p>
                      <a:r>
                        <a:rPr lang="en-US" dirty="0"/>
                        <a:t>OAuth 1.0/2.0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Provide credentials like a time based token, to authorize the request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579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Date/Time 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Mon Aug, 29 16:30:23 PST 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and time of a request or response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6896714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FE4BBFE2-F56C-5CDE-05E2-DF25DEBBD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Headers</a:t>
            </a:r>
          </a:p>
        </p:txBody>
      </p:sp>
    </p:spTree>
    <p:extLst>
      <p:ext uri="{BB962C8B-B14F-4D97-AF65-F5344CB8AC3E}">
        <p14:creationId xmlns:p14="http://schemas.microsoft.com/office/powerpoint/2010/main" val="3329503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6E6DC-4117-FBB3-A818-BF6F5B566C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Consuming REST APIs</a:t>
            </a:r>
          </a:p>
        </p:txBody>
      </p:sp>
    </p:spTree>
    <p:extLst>
      <p:ext uri="{BB962C8B-B14F-4D97-AF65-F5344CB8AC3E}">
        <p14:creationId xmlns:p14="http://schemas.microsoft.com/office/powerpoint/2010/main" val="3356585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10"/>
  <p:tag name="SECTOMILLISECCONVERTED" val="1"/>
  <p:tag name="MMPROD_UIDATA" val="&lt;database version=&quot;11.0&quot;&gt;&lt;object type=&quot;1&quot; unique_id=&quot;10001&quot;&gt;&lt;object type=&quot;2&quot; unique_id=&quot;10002&quot;&gt;&lt;object type=&quot;3&quot; unique_id=&quot;184152&quot;&gt;&lt;property id=&quot;20148&quot; value=&quot;5&quot;/&gt;&lt;property id=&quot;20300&quot; value=&quot;Slide 1 - &amp;quot;Please read&amp;quot;&quot;/&gt;&lt;property id=&quot;20307&quot; value=&quot;283&quot;/&gt;&lt;/object&gt;&lt;object type=&quot;3&quot; unique_id=&quot;184153&quot;&gt;&lt;property id=&quot;20148&quot; value=&quot;5&quot;/&gt;&lt;property id=&quot;20300&quot; value=&quot;Slide 5 - &amp;quot;Presentation Title Goes Here&amp;quot;&quot;/&gt;&lt;property id=&quot;20307&quot; value=&quot;257&quot;/&gt;&lt;/object&gt;&lt;object type=&quot;3&quot; unique_id=&quot;184154&quot;&gt;&lt;property id=&quot;20148&quot; value=&quot;5&quot;/&gt;&lt;property id=&quot;20300&quot; value=&quot;Slide 6 - &amp;quot;Use this slide for transitions&amp;quot;&quot;/&gt;&lt;property id=&quot;20307&quot; value=&quot;258&quot;/&gt;&lt;/object&gt;&lt;object type=&quot;3&quot; unique_id=&quot;184155&quot;&gt;&lt;property id=&quot;20148&quot; value=&quot;5&quot;/&gt;&lt;property id=&quot;20300&quot; value=&quot;Slide 7 - &amp;quot;Use this slide for transitions&amp;quot;&quot;/&gt;&lt;property id=&quot;20307&quot; value=&quot;259&quot;/&gt;&lt;/object&gt;&lt;object type=&quot;3&quot; unique_id=&quot;184156&quot;&gt;&lt;property id=&quot;20148&quot; value=&quot;5&quot;/&gt;&lt;property id=&quot;20300&quot; value=&quot;Slide 8 - &amp;quot;“Design is the silent  ambassador of your brand.”&amp;quot;&quot;/&gt;&lt;property id=&quot;20307&quot; value=&quot;260&quot;/&gt;&lt;/object&gt;&lt;object type=&quot;3&quot; unique_id=&quot;184157&quot;&gt;&lt;property id=&quot;20148&quot; value=&quot;5&quot;/&gt;&lt;property id=&quot;20300&quot; value=&quot;Slide 9 - &amp;quot;“Design is the silent  ambassador of your brand.”&amp;quot;&quot;/&gt;&lt;property id=&quot;20307&quot; value=&quot;261&quot;/&gt;&lt;/object&gt;&lt;object type=&quot;3&quot; unique_id=&quot;184158&quot;&gt;&lt;property id=&quot;20148&quot; value=&quot;5&quot;/&gt;&lt;property id=&quot;20300&quot; value=&quot;Slide 10 - &amp;quot;This is a sample headline&amp;quot;&quot;/&gt;&lt;property id=&quot;20307&quot; value=&quot;262&quot;/&gt;&lt;/object&gt;&lt;object type=&quot;3&quot; unique_id=&quot;184159&quot;&gt;&lt;property id=&quot;20148&quot; value=&quot;5&quot;/&gt;&lt;property id=&quot;20300&quot; value=&quot;Slide 11 - &amp;quot;This is a sample headline&amp;quot;&quot;/&gt;&lt;property id=&quot;20307&quot; value=&quot;263&quot;/&gt;&lt;/object&gt;&lt;object type=&quot;3&quot; unique_id=&quot;184160&quot;&gt;&lt;property id=&quot;20148&quot; value=&quot;5&quot;/&gt;&lt;property id=&quot;20300&quot; value=&quot;Slide 12 - &amp;quot;This is a sample headline&amp;quot;&quot;/&gt;&lt;property id=&quot;20307&quot; value=&quot;264&quot;/&gt;&lt;/object&gt;&lt;object type=&quot;3&quot; unique_id=&quot;184161&quot;&gt;&lt;property id=&quot;20148&quot; value=&quot;5&quot;/&gt;&lt;property id=&quot;20300&quot; value=&quot;Slide 13 - &amp;quot;Two-column layout&amp;quot;&quot;/&gt;&lt;property id=&quot;20307&quot; value=&quot;265&quot;/&gt;&lt;/object&gt;&lt;object type=&quot;3&quot; unique_id=&quot;184162&quot;&gt;&lt;property id=&quot;20148&quot; value=&quot;5&quot;/&gt;&lt;property id=&quot;20300&quot; value=&quot;Slide 14 - &amp;quot;This is a sample headline&amp;quot;&quot;/&gt;&lt;property id=&quot;20307&quot; value=&quot;266&quot;/&gt;&lt;/object&gt;&lt;object type=&quot;3&quot; unique_id=&quot;184163&quot;&gt;&lt;property id=&quot;20148&quot; value=&quot;5&quot;/&gt;&lt;property id=&quot;20300&quot; value=&quot;Slide 15 - &amp;quot;This is a sample headline&amp;quot;&quot;/&gt;&lt;property id=&quot;20307&quot; value=&quot;267&quot;/&gt;&lt;/object&gt;&lt;object type=&quot;3&quot; unique_id=&quot;184164&quot;&gt;&lt;property id=&quot;20148&quot; value=&quot;5&quot;/&gt;&lt;property id=&quot;20300&quot; value=&quot;Slide 16 - &amp;quot;This is a sample headline&amp;quot;&quot;/&gt;&lt;property id=&quot;20307&quot; value=&quot;268&quot;/&gt;&lt;/object&gt;&lt;object type=&quot;3&quot; unique_id=&quot;184165&quot;&gt;&lt;property id=&quot;20148&quot; value=&quot;5&quot;/&gt;&lt;property id=&quot;20300&quot; value=&quot;Slide 17 - &amp;quot;Bar charts&amp;quot;&quot;/&gt;&lt;property id=&quot;20307&quot; value=&quot;269&quot;/&gt;&lt;/object&gt;&lt;object type=&quot;3&quot; unique_id=&quot;184166&quot;&gt;&lt;property id=&quot;20148&quot; value=&quot;5&quot;/&gt;&lt;property id=&quot;20300&quot; value=&quot;Slide 18 - &amp;quot;Line charts&amp;quot;&quot;/&gt;&lt;property id=&quot;20307&quot; value=&quot;270&quot;/&gt;&lt;/object&gt;&lt;object type=&quot;3&quot; unique_id=&quot;184167&quot;&gt;&lt;property id=&quot;20148&quot; value=&quot;5&quot;/&gt;&lt;property id=&quot;20300&quot; value=&quot;Slide 19 - &amp;quot;This is a sample headline&amp;quot;&quot;/&gt;&lt;property id=&quot;20307&quot; value=&quot;271&quot;/&gt;&lt;/object&gt;&lt;object type=&quot;3&quot; unique_id=&quot;184168&quot;&gt;&lt;property id=&quot;20148&quot; value=&quot;5&quot;/&gt;&lt;property id=&quot;20300&quot; value=&quot;Slide 20 - &amp;quot;Slide title&amp;quot;&quot;/&gt;&lt;property id=&quot;20307&quot; value=&quot;272&quot;/&gt;&lt;/object&gt;&lt;object type=&quot;3&quot; unique_id=&quot;184169&quot;&gt;&lt;property id=&quot;20148&quot; value=&quot;5&quot;/&gt;&lt;property id=&quot;20300&quot; value=&quot;Slide 21 - &amp;quot;Use this layout when pairing words with a picture.&amp;quot;&quot;/&gt;&lt;property id=&quot;20307&quot; value=&quot;273&quot;/&gt;&lt;/object&gt;&lt;object type=&quot;3&quot; unique_id=&quot;184170&quot;&gt;&lt;property id=&quot;20148&quot; value=&quot;5&quot;/&gt;&lt;property id=&quot;20300&quot; value=&quot;Slide 22 - &amp;quot;Use this layout when pairing words with a picture.&amp;quot;&quot;/&gt;&lt;property id=&quot;20307&quot; value=&quot;274&quot;/&gt;&lt;/object&gt;&lt;object type=&quot;3&quot; unique_id=&quot;184171&quot;&gt;&lt;property id=&quot;20148&quot; value=&quot;5&quot;/&gt;&lt;property id=&quot;20300&quot; value=&quot;Slide 23&quot;/&gt;&lt;property id=&quot;20307&quot; value=&quot;275&quot;/&gt;&lt;/object&gt;&lt;object type=&quot;3&quot; unique_id=&quot;184172&quot;&gt;&lt;property id=&quot;20148&quot; value=&quot;5&quot;/&gt;&lt;property id=&quot;20300&quot; value=&quot;Slide 24 - &amp;quot;Best practices&amp;quot;&quot;/&gt;&lt;property id=&quot;20307&quot; value=&quot;276&quot;/&gt;&lt;/object&gt;&lt;object type=&quot;3&quot; unique_id=&quot;184173&quot;&gt;&lt;property id=&quot;20148&quot; value=&quot;5&quot;/&gt;&lt;property id=&quot;20300&quot; value=&quot;Slide 25 - &amp;quot;Color palette&amp;quot;&quot;/&gt;&lt;property id=&quot;20307&quot; value=&quot;277&quot;/&gt;&lt;/object&gt;&lt;object type=&quot;3&quot; unique_id=&quot;184174&quot;&gt;&lt;property id=&quot;20148&quot; value=&quot;5&quot;/&gt;&lt;property id=&quot;20300&quot; value=&quot;Slide 26 - &amp;quot;Only use the themes provided&amp;quot;&quot;/&gt;&lt;property id=&quot;20307&quot; value=&quot;278&quot;/&gt;&lt;/object&gt;&lt;object type=&quot;3&quot; unique_id=&quot;184175&quot;&gt;&lt;property id=&quot;20148&quot; value=&quot;5&quot;/&gt;&lt;property id=&quot;20300&quot; value=&quot;Slide 26 - &amp;quot;Color themes&amp;quot;&quot;/&gt;&lt;property id=&quot;20307&quot; value=&quot;279&quot;/&gt;&lt;/object&gt;&lt;object type=&quot;3&quot; unique_id=&quot;184176&quot;&gt;&lt;property id=&quot;20148&quot; value=&quot;5&quot;/&gt;&lt;property id=&quot;20300&quot; value=&quot;Slide 27 - &amp;quot;Seven tips for better presentations&amp;quot;&quot;/&gt;&lt;property id=&quot;20307&quot; value=&quot;280&quot;/&gt;&lt;/object&gt;&lt;object type=&quot;3&quot; unique_id=&quot;184178&quot;&gt;&lt;property id=&quot;20148&quot; value=&quot;5&quot;/&gt;&lt;property id=&quot;20300&quot; value=&quot;Slide 28&quot;/&gt;&lt;property id=&quot;20307&quot; value=&quot;282&quot;/&gt;&lt;/object&gt;&lt;object type=&quot;3&quot; unique_id=&quot;198815&quot;&gt;&lt;property id=&quot;20148&quot; value=&quot;5&quot;/&gt;&lt;property id=&quot;20300&quot; value=&quot;Slide 2 - &amp;quot;Everyone is responsible for security&amp;quot;&quot;/&gt;&lt;property id=&quot;20307&quot; value=&quot;286&quot;/&gt;&lt;/object&gt;&lt;object type=&quot;3&quot; unique_id=&quot;198816&quot;&gt;&lt;property id=&quot;20148&quot; value=&quot;5&quot;/&gt;&lt;property id=&quot;20300&quot; value=&quot;Slide 3 - &amp;quot;Please read&amp;quot;&quot;/&gt;&lt;property id=&quot;20307&quot; value=&quot;287&quot;/&gt;&lt;/object&gt;&lt;object type=&quot;3&quot; unique_id=&quot;198998&quot;&gt;&lt;property id=&quot;20148&quot; value=&quot;5&quot;/&gt;&lt;property id=&quot;20300&quot; value=&quot;Slide 4 - &amp;quot;Color themes&amp;quot;&quot;/&gt;&lt;property id=&quot;20307&quot; value=&quot;288&quot;/&gt;&lt;/object&gt;&lt;/object&gt;&lt;object type=&quot;8&quot; unique_id=&quot;10268&quot;&gt;&lt;/object&gt;&lt;/object&gt;&lt;/database&gt;"/>
</p:tagLst>
</file>

<file path=ppt/theme/theme1.xml><?xml version="1.0" encoding="utf-8"?>
<a:theme xmlns:a="http://schemas.openxmlformats.org/drawingml/2006/main" name="IMPFY21 Light Theme">
  <a:themeElements>
    <a:clrScheme name="IMPFY23">
      <a:dk1>
        <a:srgbClr val="FFFFFF"/>
      </a:dk1>
      <a:lt1>
        <a:srgbClr val="0D274D"/>
      </a:lt1>
      <a:dk2>
        <a:srgbClr val="00BCEB"/>
      </a:dk2>
      <a:lt2>
        <a:srgbClr val="0D274D"/>
      </a:lt2>
      <a:accent1>
        <a:srgbClr val="00BCEB"/>
      </a:accent1>
      <a:accent2>
        <a:srgbClr val="74BF4B"/>
      </a:accent2>
      <a:accent3>
        <a:srgbClr val="FBAB2C"/>
      </a:accent3>
      <a:accent4>
        <a:srgbClr val="0051AF"/>
      </a:accent4>
      <a:accent5>
        <a:srgbClr val="0076D5"/>
      </a:accent5>
      <a:accent6>
        <a:srgbClr val="E2E2E2"/>
      </a:accent6>
      <a:hlink>
        <a:srgbClr val="00BCEB"/>
      </a:hlink>
      <a:folHlink>
        <a:srgbClr val="00BCEB"/>
      </a:folHlink>
    </a:clrScheme>
    <a:fontScheme name="CiscoSans True Type">
      <a:majorFont>
        <a:latin typeface="CiscoSansTT ExtraLight"/>
        <a:ea typeface=""/>
        <a:cs typeface=""/>
      </a:majorFont>
      <a:minorFont>
        <a:latin typeface="CiscoSansTT Extra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2670"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isco Corporate Template Prototype_Aug_2017" id="{4E692306-BB5E-4389-8512-B70B45577D04}" vid="{BDAD62F5-9CDD-42BF-A677-E02F4F0731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9A00588D2B71C42880A331999876479" ma:contentTypeVersion="10" ma:contentTypeDescription="Create a new document." ma:contentTypeScope="" ma:versionID="3cddeb35dca420a56dd976abe7bf2189">
  <xsd:schema xmlns:xsd="http://www.w3.org/2001/XMLSchema" xmlns:xs="http://www.w3.org/2001/XMLSchema" xmlns:p="http://schemas.microsoft.com/office/2006/metadata/properties" xmlns:ns2="5740370e-4cf3-4aab-9bad-c93239439d36" xmlns:ns3="dc6a0b93-cc95-4545-af5f-1092011a9d06" targetNamespace="http://schemas.microsoft.com/office/2006/metadata/properties" ma:root="true" ma:fieldsID="7c6b4af9601fc3719dee737407f32abc" ns2:_="" ns3:_="">
    <xsd:import namespace="5740370e-4cf3-4aab-9bad-c93239439d36"/>
    <xsd:import namespace="dc6a0b93-cc95-4545-af5f-1092011a9d0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40370e-4cf3-4aab-9bad-c93239439d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710261dd-85c0-4e16-8580-30375acfae1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6a0b93-cc95-4545-af5f-1092011a9d06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266d4b18-aec4-4517-b7bc-83c040af8a68}" ma:internalName="TaxCatchAll" ma:showField="CatchAllData" ma:web="dc6a0b93-cc95-4545-af5f-1092011a9d0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c6a0b93-cc95-4545-af5f-1092011a9d06" xsi:nil="true"/>
    <lcf76f155ced4ddcb4097134ff3c332f xmlns="5740370e-4cf3-4aab-9bad-c93239439d36">
      <Terms xmlns="http://schemas.microsoft.com/office/infopath/2007/PartnerControls"/>
    </lcf76f155ced4ddcb4097134ff3c332f>
    <SharedWithUsers xmlns="dc6a0b93-cc95-4545-af5f-1092011a9d06">
      <UserInfo>
        <DisplayName>Travis Pouliot (tpouliot)</DisplayName>
        <AccountId>705</AccountId>
        <AccountType/>
      </UserInfo>
      <UserInfo>
        <DisplayName>Baraa Alhourani (balhoura)</DisplayName>
        <AccountId>714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2C658353-2CF5-4E4F-849C-301C2320129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BBBE8EF-95DD-43C8-936E-9F12162EF3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740370e-4cf3-4aab-9bad-c93239439d36"/>
    <ds:schemaRef ds:uri="dc6a0b93-cc95-4545-af5f-1092011a9d0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CEFFF4D-0EAD-4940-B8BC-769CDA480A53}">
  <ds:schemaRefs>
    <ds:schemaRef ds:uri="http://schemas.microsoft.com/office/2006/metadata/properties"/>
    <ds:schemaRef ds:uri="http://schemas.microsoft.com/office/infopath/2007/PartnerControls"/>
    <ds:schemaRef ds:uri="dc6a0b93-cc95-4545-af5f-1092011a9d06"/>
    <ds:schemaRef ds:uri="5740370e-4cf3-4aab-9bad-c93239439d36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63846</TotalTime>
  <Words>373</Words>
  <Application>Microsoft Macintosh PowerPoint</Application>
  <PresentationFormat>Custom</PresentationFormat>
  <Paragraphs>90</Paragraphs>
  <Slides>14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CiscoSansTT</vt:lpstr>
      <vt:lpstr>CiscoSansTT ExtraLight</vt:lpstr>
      <vt:lpstr>CiscoSansTT Light</vt:lpstr>
      <vt:lpstr>IMPFY21 Light Theme</vt:lpstr>
      <vt:lpstr>REST API Fundamentals</vt:lpstr>
      <vt:lpstr>Getting Started</vt:lpstr>
      <vt:lpstr>REST API Concepts</vt:lpstr>
      <vt:lpstr>What the heck are REST APIs?</vt:lpstr>
      <vt:lpstr>HTTP Verbs </vt:lpstr>
      <vt:lpstr>Anatomy of the REST URI</vt:lpstr>
      <vt:lpstr>HTTP Response Codes</vt:lpstr>
      <vt:lpstr>API Headers</vt:lpstr>
      <vt:lpstr>Consuming REST APIs</vt:lpstr>
      <vt:lpstr>HTTP Verbs for REST APIs</vt:lpstr>
      <vt:lpstr>JSON and XML Payloads</vt:lpstr>
      <vt:lpstr>JSON </vt:lpstr>
      <vt:lpstr>XML</vt:lpstr>
      <vt:lpstr>Using REST APIs</vt:lpstr>
    </vt:vector>
  </TitlesOfParts>
  <Company>NDS Limited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 Pius (spius)</dc:creator>
  <cp:lastModifiedBy>Rick Bauer (rickbaue)</cp:lastModifiedBy>
  <cp:revision>1014</cp:revision>
  <cp:lastPrinted>2016-04-29T20:31:14Z</cp:lastPrinted>
  <dcterms:created xsi:type="dcterms:W3CDTF">2014-07-09T19:55:36Z</dcterms:created>
  <dcterms:modified xsi:type="dcterms:W3CDTF">2022-08-22T18:23:42Z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0x010100D9A00588D2B71C42880A331999876479</vt:lpwstr>
  </property>
</Properties>
</file>